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87" r:id="rId5"/>
    <p:sldId id="288" r:id="rId6"/>
    <p:sldId id="28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1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1/1/2020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oleObject" Target="../embeddings/oleObject7.bin"/><Relationship Id="rId18" Type="http://schemas.openxmlformats.org/officeDocument/2006/relationships/image" Target="../media/image10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7.wmf"/><Relationship Id="rId1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9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8.bin"/><Relationship Id="rId10" Type="http://schemas.openxmlformats.org/officeDocument/2006/relationships/image" Target="../media/image6.wmf"/><Relationship Id="rId19" Type="http://schemas.openxmlformats.org/officeDocument/2006/relationships/oleObject" Target="../embeddings/oleObject10.bin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Relationship Id="rId1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مثلث های هم نهشت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پایه هشتم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8" name="Equation" r:id="rId3" imgW="445031" imgH="741719" progId="Equation.DSMT4">
                  <p:embed/>
                </p:oleObj>
              </mc:Choice>
              <mc:Fallback>
                <p:oleObj name="Equation" r:id="rId3" imgW="445031" imgH="741719" progId="Equation.DSMT4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0988" y="2501153"/>
            <a:ext cx="11564471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حالت های هم نهشتی دومثلث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Right Brace 2"/>
          <p:cNvSpPr/>
          <p:nvPr/>
        </p:nvSpPr>
        <p:spPr>
          <a:xfrm>
            <a:off x="7315200" y="1573305"/>
            <a:ext cx="914400" cy="2770094"/>
          </a:xfrm>
          <a:prstGeom prst="rightBrac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3469341" y="1666439"/>
            <a:ext cx="424927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برابری سه ضلع (ض ض ض)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07024" y="2405104"/>
            <a:ext cx="531158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برای دو ضلع در زاویه بین (ض ز ض)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03930" y="3178700"/>
            <a:ext cx="5311587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برابری دو زاویه و ضلع بین (ز ض ز)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01530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76" y="2958353"/>
            <a:ext cx="11564471" cy="1331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مثال: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آیا حالت برابری دو ضلع در زاویه غیر بین از حالت های هم نهشتی 2 مثلث است؟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32012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76" y="2958353"/>
            <a:ext cx="115644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مثال: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آیا حالت برابری دو زاویه و ضلع غیر بین از حالت های هم نهشتی دو مثلث است؟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41412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9964" y="3569478"/>
            <a:ext cx="11564471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در شکل زیر       نیمساز زاویه      است آیا مثلث             متساوی الساقین است؟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5820694"/>
              </p:ext>
            </p:extLst>
          </p:nvPr>
        </p:nvGraphicFramePr>
        <p:xfrm>
          <a:off x="9907121" y="3849927"/>
          <a:ext cx="474009" cy="259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5" name="Equation" r:id="rId3" imgW="672840" imgH="368280" progId="Equation.DSMT4">
                  <p:embed/>
                </p:oleObj>
              </mc:Choice>
              <mc:Fallback>
                <p:oleObj name="Equation" r:id="rId3" imgW="672840" imgH="368280" progId="Equation.DSMT4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7121" y="3849927"/>
                        <a:ext cx="474009" cy="259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5467231"/>
              </p:ext>
            </p:extLst>
          </p:nvPr>
        </p:nvGraphicFramePr>
        <p:xfrm>
          <a:off x="7961033" y="3848940"/>
          <a:ext cx="258763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6" name="Equation" r:id="rId5" imgW="368280" imgH="368280" progId="Equation.DSMT4">
                  <p:embed/>
                </p:oleObj>
              </mc:Choice>
              <mc:Fallback>
                <p:oleObj name="Equation" r:id="rId5" imgW="368280" imgH="368280" progId="Equation.DSMT4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61033" y="3848940"/>
                        <a:ext cx="258763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8173705"/>
              </p:ext>
            </p:extLst>
          </p:nvPr>
        </p:nvGraphicFramePr>
        <p:xfrm>
          <a:off x="5331384" y="3902728"/>
          <a:ext cx="679450" cy="269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7" name="Equation" r:id="rId7" imgW="965160" imgH="380880" progId="Equation.DSMT4">
                  <p:embed/>
                </p:oleObj>
              </mc:Choice>
              <mc:Fallback>
                <p:oleObj name="Equation" r:id="rId7" imgW="965160" imgH="380880" progId="Equation.DSMT4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1384" y="3902728"/>
                        <a:ext cx="679450" cy="269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89964" y="2739684"/>
            <a:ext cx="11564471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سوال:</a:t>
            </a:r>
            <a:endParaRPr lang="en-US" sz="2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2622176" y="5096435"/>
            <a:ext cx="13448" cy="1021977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1506071" y="5096435"/>
            <a:ext cx="1116106" cy="11833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1506071" y="6118412"/>
            <a:ext cx="1116105" cy="1613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635624" y="5096435"/>
            <a:ext cx="1021975" cy="11833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 flipV="1">
            <a:off x="2635623" y="6118412"/>
            <a:ext cx="1008530" cy="1748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506071" y="6293223"/>
            <a:ext cx="213808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4939675"/>
              </p:ext>
            </p:extLst>
          </p:nvPr>
        </p:nvGraphicFramePr>
        <p:xfrm>
          <a:off x="2635623" y="4817595"/>
          <a:ext cx="208429" cy="224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8" name="Equation" r:id="rId9" imgW="330120" imgH="355320" progId="Equation.DSMT4">
                  <p:embed/>
                </p:oleObj>
              </mc:Choice>
              <mc:Fallback>
                <p:oleObj name="Equation" r:id="rId9" imgW="330120" imgH="355320" progId="Equation.DSMT4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5623" y="4817595"/>
                        <a:ext cx="208429" cy="2244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3625481"/>
              </p:ext>
            </p:extLst>
          </p:nvPr>
        </p:nvGraphicFramePr>
        <p:xfrm>
          <a:off x="2635623" y="5840197"/>
          <a:ext cx="217488" cy="223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9" name="Equation" r:id="rId11" imgW="342720" imgH="355320" progId="Equation.DSMT4">
                  <p:embed/>
                </p:oleObj>
              </mc:Choice>
              <mc:Fallback>
                <p:oleObj name="Equation" r:id="rId11" imgW="342720" imgH="355320" progId="Equation.DSMT4">
                  <p:embed/>
                  <p:pic>
                    <p:nvPicPr>
                      <p:cNvPr id="0" name="Picture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5623" y="5840197"/>
                        <a:ext cx="217488" cy="223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5261833"/>
              </p:ext>
            </p:extLst>
          </p:nvPr>
        </p:nvGraphicFramePr>
        <p:xfrm>
          <a:off x="1259262" y="6064034"/>
          <a:ext cx="233362" cy="23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0" name="Equation" r:id="rId13" imgW="368280" imgH="368280" progId="Equation.DSMT4">
                  <p:embed/>
                </p:oleObj>
              </mc:Choice>
              <mc:Fallback>
                <p:oleObj name="Equation" r:id="rId13" imgW="368280" imgH="368280" progId="Equation.DSMT4">
                  <p:embed/>
                  <p:pic>
                    <p:nvPicPr>
                      <p:cNvPr id="0" name="Picture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262" y="6064034"/>
                        <a:ext cx="233362" cy="231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3542694"/>
              </p:ext>
            </p:extLst>
          </p:nvPr>
        </p:nvGraphicFramePr>
        <p:xfrm>
          <a:off x="3751727" y="6212540"/>
          <a:ext cx="209550" cy="239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1" name="Equation" r:id="rId15" imgW="330120" imgH="380880" progId="Equation.DSMT4">
                  <p:embed/>
                </p:oleObj>
              </mc:Choice>
              <mc:Fallback>
                <p:oleObj name="Equation" r:id="rId15" imgW="330120" imgH="380880" progId="Equation.DSMT4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1727" y="6212540"/>
                        <a:ext cx="209550" cy="239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2625959"/>
              </p:ext>
            </p:extLst>
          </p:nvPr>
        </p:nvGraphicFramePr>
        <p:xfrm>
          <a:off x="2064123" y="6332396"/>
          <a:ext cx="152400" cy="223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2" name="Equation" r:id="rId17" imgW="241200" imgH="355320" progId="Equation.DSMT4">
                  <p:embed/>
                </p:oleObj>
              </mc:Choice>
              <mc:Fallback>
                <p:oleObj name="Equation" r:id="rId17" imgW="241200" imgH="355320" progId="Equation.DSMT4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4123" y="6332396"/>
                        <a:ext cx="152400" cy="223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1276002"/>
              </p:ext>
            </p:extLst>
          </p:nvPr>
        </p:nvGraphicFramePr>
        <p:xfrm>
          <a:off x="1918446" y="5458336"/>
          <a:ext cx="152400" cy="223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3" name="Equation" r:id="rId19" imgW="241200" imgH="355320" progId="Equation.DSMT4">
                  <p:embed/>
                </p:oleObj>
              </mc:Choice>
              <mc:Fallback>
                <p:oleObj name="Equation" r:id="rId19" imgW="241200" imgH="355320" progId="Equation.DSMT4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8446" y="5458336"/>
                        <a:ext cx="152400" cy="223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605889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702</TotalTime>
  <Words>96</Words>
  <Application>Microsoft Office PowerPoint</Application>
  <PresentationFormat>Custom</PresentationFormat>
  <Paragraphs>13</Paragraphs>
  <Slides>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101</cp:revision>
  <dcterms:created xsi:type="dcterms:W3CDTF">2015-07-06T05:06:21Z</dcterms:created>
  <dcterms:modified xsi:type="dcterms:W3CDTF">2020-01-01T14:35:39Z</dcterms:modified>
</cp:coreProperties>
</file>