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6" r:id="rId3"/>
    <p:sldId id="307" r:id="rId4"/>
    <p:sldId id="308" r:id="rId5"/>
    <p:sldId id="265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7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16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33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52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7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00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23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7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E2A4E-3265-48B6-A12E-377F737C077D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3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12" Type="http://schemas.openxmlformats.org/officeDocument/2006/relationships/image" Target="../media/image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5.bin"/><Relationship Id="rId10" Type="http://schemas.openxmlformats.org/officeDocument/2006/relationships/image" Target="../media/image8.wmf"/><Relationship Id="rId4" Type="http://schemas.openxmlformats.org/officeDocument/2006/relationships/image" Target="../media/image5.wmf"/><Relationship Id="rId9" Type="http://schemas.openxmlformats.org/officeDocument/2006/relationships/oleObject" Target="../embeddings/oleObject7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06751" y="1573306"/>
            <a:ext cx="305564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6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ریاضی</a:t>
            </a:r>
          </a:p>
          <a:p>
            <a:pPr algn="ctr"/>
            <a:r>
              <a:rPr lang="fa-IR" sz="6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جلسه پنجم</a:t>
            </a:r>
          </a:p>
          <a:p>
            <a:pPr algn="ctr"/>
            <a:endParaRPr lang="en-US" sz="4000" dirty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157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95883" y="3403408"/>
            <a:ext cx="41299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حالت های هم نهشتی دو مثلث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هم نهشتی مثلث های قائم الزاویه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74260" y="2757077"/>
            <a:ext cx="482749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برابری سه ضلع (ض ض ض)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برابری دو ضلع و زاویه بین (ض ز ض)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برابری دو زاویه و ضلع بین (ز ض ز)</a:t>
            </a:r>
          </a:p>
        </p:txBody>
      </p:sp>
      <p:sp>
        <p:nvSpPr>
          <p:cNvPr id="5" name="Right Brace 4"/>
          <p:cNvSpPr/>
          <p:nvPr/>
        </p:nvSpPr>
        <p:spPr>
          <a:xfrm>
            <a:off x="7301755" y="2865473"/>
            <a:ext cx="295835" cy="1922929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34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در مثلث قائم الزاویه یکی از زاویه ها (زاویه ی قائمه) همواره برابر است و حالت ها هم نهشتی مثلث های قائم الزاویه به صورت زیر است: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  برابری وترها و یک ضلع زاویه ی قائمه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  برابری وترها و یک زاویه ی تند</a:t>
            </a:r>
          </a:p>
        </p:txBody>
      </p:sp>
      <p:sp>
        <p:nvSpPr>
          <p:cNvPr id="5" name="Right Brace 4"/>
          <p:cNvSpPr/>
          <p:nvPr/>
        </p:nvSpPr>
        <p:spPr>
          <a:xfrm>
            <a:off x="11290487" y="3859306"/>
            <a:ext cx="228600" cy="874059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Triangle 5"/>
          <p:cNvSpPr/>
          <p:nvPr/>
        </p:nvSpPr>
        <p:spPr>
          <a:xfrm>
            <a:off x="2043953" y="3612683"/>
            <a:ext cx="1506070" cy="2008188"/>
          </a:xfrm>
          <a:prstGeom prst="rtTriangl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043953" y="5446059"/>
            <a:ext cx="147918" cy="1748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4794246"/>
              </p:ext>
            </p:extLst>
          </p:nvPr>
        </p:nvGraphicFramePr>
        <p:xfrm>
          <a:off x="1866900" y="3230563"/>
          <a:ext cx="354013" cy="382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Equation" r:id="rId3" imgW="152280" imgH="164880" progId="Equation.DSMT4">
                  <p:embed/>
                </p:oleObj>
              </mc:Choice>
              <mc:Fallback>
                <p:oleObj name="Equation" r:id="rId3" imgW="1522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66900" y="3230563"/>
                        <a:ext cx="354013" cy="382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5327160"/>
              </p:ext>
            </p:extLst>
          </p:nvPr>
        </p:nvGraphicFramePr>
        <p:xfrm>
          <a:off x="1757923" y="5527591"/>
          <a:ext cx="381374" cy="3813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Equation" r:id="rId5" imgW="164880" imgH="164880" progId="Equation.DSMT4">
                  <p:embed/>
                </p:oleObj>
              </mc:Choice>
              <mc:Fallback>
                <p:oleObj name="Equation" r:id="rId5" imgW="1648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57923" y="5527591"/>
                        <a:ext cx="381374" cy="3813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7300570"/>
              </p:ext>
            </p:extLst>
          </p:nvPr>
        </p:nvGraphicFramePr>
        <p:xfrm>
          <a:off x="3563938" y="5432425"/>
          <a:ext cx="35242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Equation" r:id="rId7" imgW="152280" imgH="177480" progId="Equation.DSMT4">
                  <p:embed/>
                </p:oleObj>
              </mc:Choice>
              <mc:Fallback>
                <p:oleObj name="Equation" r:id="rId7" imgW="1522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563938" y="5432425"/>
                        <a:ext cx="352425" cy="409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818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دلیل هم نهشت بودن دو مثلث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ABO , ODC</a:t>
            </a:r>
            <a:r>
              <a:rPr lang="fa-I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را بیان کنید. (کتاب کار صفحه ی 95)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سوال</a:t>
            </a:r>
          </a:p>
        </p:txBody>
      </p:sp>
      <p:sp>
        <p:nvSpPr>
          <p:cNvPr id="6" name="Oval 5"/>
          <p:cNvSpPr/>
          <p:nvPr/>
        </p:nvSpPr>
        <p:spPr>
          <a:xfrm>
            <a:off x="2164976" y="3575665"/>
            <a:ext cx="2380130" cy="229944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897841" y="4261464"/>
            <a:ext cx="914400" cy="92784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Triangle 7"/>
          <p:cNvSpPr/>
          <p:nvPr/>
        </p:nvSpPr>
        <p:spPr>
          <a:xfrm rot="5918261">
            <a:off x="3660517" y="4032791"/>
            <a:ext cx="496868" cy="1116220"/>
          </a:xfrm>
          <a:prstGeom prst="rtTriangl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505605">
            <a:off x="3379388" y="4284775"/>
            <a:ext cx="146356" cy="1595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/>
          <p:cNvSpPr/>
          <p:nvPr/>
        </p:nvSpPr>
        <p:spPr>
          <a:xfrm rot="14111331">
            <a:off x="2803351" y="4705242"/>
            <a:ext cx="496868" cy="1035532"/>
          </a:xfrm>
          <a:prstGeom prst="rtTriangl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 rot="3305927">
            <a:off x="3413124" y="5028769"/>
            <a:ext cx="142697" cy="203503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0329001"/>
              </p:ext>
            </p:extLst>
          </p:nvPr>
        </p:nvGraphicFramePr>
        <p:xfrm>
          <a:off x="3057758" y="4570904"/>
          <a:ext cx="286416" cy="308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Equation" r:id="rId3" imgW="164880" imgH="177480" progId="Equation.DSMT4">
                  <p:embed/>
                </p:oleObj>
              </mc:Choice>
              <mc:Fallback>
                <p:oleObj name="Equation" r:id="rId3" imgW="1648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57758" y="4570904"/>
                        <a:ext cx="286416" cy="3084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4163192"/>
              </p:ext>
            </p:extLst>
          </p:nvPr>
        </p:nvGraphicFramePr>
        <p:xfrm>
          <a:off x="3211372" y="3960812"/>
          <a:ext cx="287337" cy="287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Equation" r:id="rId5" imgW="164880" imgH="164880" progId="Equation.DSMT4">
                  <p:embed/>
                </p:oleObj>
              </mc:Choice>
              <mc:Fallback>
                <p:oleObj name="Equation" r:id="rId5" imgW="1648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11372" y="3960812"/>
                        <a:ext cx="287337" cy="287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4921370"/>
              </p:ext>
            </p:extLst>
          </p:nvPr>
        </p:nvGraphicFramePr>
        <p:xfrm>
          <a:off x="4545105" y="4220867"/>
          <a:ext cx="265113" cy="287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Equation" r:id="rId7" imgW="152280" imgH="164880" progId="Equation.DSMT4">
                  <p:embed/>
                </p:oleObj>
              </mc:Choice>
              <mc:Fallback>
                <p:oleObj name="Equation" r:id="rId7" imgW="1522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45105" y="4220867"/>
                        <a:ext cx="265113" cy="287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1728905"/>
              </p:ext>
            </p:extLst>
          </p:nvPr>
        </p:nvGraphicFramePr>
        <p:xfrm>
          <a:off x="3547128" y="5115143"/>
          <a:ext cx="265113" cy="30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Equation" r:id="rId9" imgW="152280" imgH="177480" progId="Equation.DSMT4">
                  <p:embed/>
                </p:oleObj>
              </mc:Choice>
              <mc:Fallback>
                <p:oleObj name="Equation" r:id="rId9" imgW="1522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547128" y="5115143"/>
                        <a:ext cx="265113" cy="3095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600732"/>
              </p:ext>
            </p:extLst>
          </p:nvPr>
        </p:nvGraphicFramePr>
        <p:xfrm>
          <a:off x="2484855" y="5664050"/>
          <a:ext cx="265113" cy="287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Equation" r:id="rId11" imgW="152280" imgH="164880" progId="Equation.DSMT4">
                  <p:embed/>
                </p:oleObj>
              </mc:Choice>
              <mc:Fallback>
                <p:oleObj name="Equation" r:id="rId11" imgW="1522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484855" y="5664050"/>
                        <a:ext cx="265113" cy="287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4912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603812" y="2232212"/>
            <a:ext cx="5029200" cy="2218764"/>
          </a:xfrm>
          <a:prstGeom prst="round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42637" y="2618319"/>
            <a:ext cx="21515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8800" dirty="0" smtClean="0"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پایان</a:t>
            </a:r>
            <a:endParaRPr lang="en-US" sz="8800" dirty="0"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7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heme1" id="{29711592-03A5-4B42-A36B-AEA3D454CD0B}" vid="{BC50ED07-599E-4414-ABB3-82541E7BF84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4054</TotalTime>
  <Words>114</Words>
  <Application>Microsoft Office PowerPoint</Application>
  <PresentationFormat>Custom</PresentationFormat>
  <Paragraphs>13</Paragraphs>
  <Slides>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Theme1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hanieh</dc:creator>
  <cp:lastModifiedBy>SEVEN</cp:lastModifiedBy>
  <cp:revision>218</cp:revision>
  <dcterms:created xsi:type="dcterms:W3CDTF">2015-11-12T17:53:35Z</dcterms:created>
  <dcterms:modified xsi:type="dcterms:W3CDTF">2020-01-06T08:52:03Z</dcterms:modified>
</cp:coreProperties>
</file>