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sldx" ContentType="application/vnd.openxmlformats-officedocument.presentationml.slide"/>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70"/>
  </p:notesMasterIdLst>
  <p:sldIdLst>
    <p:sldId id="256" r:id="rId2"/>
    <p:sldId id="257" r:id="rId3"/>
    <p:sldId id="258" r:id="rId4"/>
    <p:sldId id="259" r:id="rId5"/>
    <p:sldId id="260" r:id="rId6"/>
    <p:sldId id="331" r:id="rId7"/>
    <p:sldId id="332" r:id="rId8"/>
    <p:sldId id="333" r:id="rId9"/>
    <p:sldId id="334"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313" r:id="rId27"/>
    <p:sldId id="309" r:id="rId28"/>
    <p:sldId id="310" r:id="rId29"/>
    <p:sldId id="311" r:id="rId30"/>
    <p:sldId id="277" r:id="rId31"/>
    <p:sldId id="329" r:id="rId32"/>
    <p:sldId id="330" r:id="rId33"/>
    <p:sldId id="278" r:id="rId34"/>
    <p:sldId id="306" r:id="rId35"/>
    <p:sldId id="279" r:id="rId36"/>
    <p:sldId id="280" r:id="rId37"/>
    <p:sldId id="281" r:id="rId38"/>
    <p:sldId id="291" r:id="rId39"/>
    <p:sldId id="293" r:id="rId40"/>
    <p:sldId id="295" r:id="rId41"/>
    <p:sldId id="297" r:id="rId42"/>
    <p:sldId id="298" r:id="rId43"/>
    <p:sldId id="299" r:id="rId44"/>
    <p:sldId id="301" r:id="rId45"/>
    <p:sldId id="296" r:id="rId46"/>
    <p:sldId id="335" r:id="rId47"/>
    <p:sldId id="305" r:id="rId48"/>
    <p:sldId id="304" r:id="rId49"/>
    <p:sldId id="282" r:id="rId50"/>
    <p:sldId id="283" r:id="rId51"/>
    <p:sldId id="284" r:id="rId52"/>
    <p:sldId id="285" r:id="rId53"/>
    <p:sldId id="286" r:id="rId54"/>
    <p:sldId id="287" r:id="rId55"/>
    <p:sldId id="314" r:id="rId56"/>
    <p:sldId id="315" r:id="rId57"/>
    <p:sldId id="316" r:id="rId58"/>
    <p:sldId id="317" r:id="rId59"/>
    <p:sldId id="318" r:id="rId60"/>
    <p:sldId id="319" r:id="rId61"/>
    <p:sldId id="320" r:id="rId62"/>
    <p:sldId id="321" r:id="rId63"/>
    <p:sldId id="322" r:id="rId64"/>
    <p:sldId id="323" r:id="rId65"/>
    <p:sldId id="324" r:id="rId66"/>
    <p:sldId id="325" r:id="rId67"/>
    <p:sldId id="328" r:id="rId68"/>
    <p:sldId id="307" r:id="rId6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7FCD78-D6C2-4777-B742-12719E8717A0}" type="doc">
      <dgm:prSet loTypeId="urn:microsoft.com/office/officeart/2005/8/layout/radial1" loCatId="relationship" qsTypeId="urn:microsoft.com/office/officeart/2005/8/quickstyle/simple4" qsCatId="simple" csTypeId="urn:microsoft.com/office/officeart/2005/8/colors/accent1_2" csCatId="accent1"/>
      <dgm:spPr/>
    </dgm:pt>
    <dgm:pt modelId="{E8C986CD-5493-41E4-B420-81949916F236}">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ea typeface="Times New Roman" pitchFamily="18" charset="0"/>
              <a:cs typeface="Arial" pitchFamily="34" charset="0"/>
            </a:rPr>
            <a:t>ويژگي هاي ارزش يابي کيفي توصيفي</a:t>
          </a:r>
          <a:endParaRPr kumimoji="0" lang="fa-IR" b="1" i="0" u="none" strike="noStrike" cap="none" normalizeH="0" baseline="0" dirty="0" smtClean="0">
            <a:ln/>
            <a:solidFill>
              <a:srgbClr val="0000FF"/>
            </a:solidFill>
            <a:effectLst/>
            <a:latin typeface="Arial" pitchFamily="34" charset="0"/>
            <a:cs typeface="Arial" pitchFamily="34" charset="0"/>
          </a:endParaRPr>
        </a:p>
      </dgm:t>
    </dgm:pt>
    <dgm:pt modelId="{53AD3B16-0E57-434B-8523-E29BA68999E2}" type="parTrans" cxnId="{898FBC65-26DA-4E56-925B-84635AA15E68}">
      <dgm:prSet/>
      <dgm:spPr/>
      <dgm:t>
        <a:bodyPr/>
        <a:lstStyle/>
        <a:p>
          <a:endParaRPr lang="en-US"/>
        </a:p>
      </dgm:t>
    </dgm:pt>
    <dgm:pt modelId="{1DB861CF-86CF-4242-B66C-B580FAAB06DD}" type="sibTrans" cxnId="{898FBC65-26DA-4E56-925B-84635AA15E68}">
      <dgm:prSet/>
      <dgm:spPr/>
      <dgm:t>
        <a:bodyPr/>
        <a:lstStyle/>
        <a:p>
          <a:endParaRPr lang="en-US"/>
        </a:p>
      </dgm:t>
    </dgm:pt>
    <dgm:pt modelId="{2B3534DA-88FE-444C-A412-C647CE0C246E}">
      <dgm:prSet custT="1"/>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solidFill>
                <a:srgbClr val="0000FF"/>
              </a:solidFill>
              <a:effectLst/>
              <a:latin typeface="Arial" pitchFamily="34" charset="0"/>
              <a:ea typeface="Times New Roman" pitchFamily="18" charset="0"/>
              <a:cs typeface="Arial" pitchFamily="34" charset="0"/>
            </a:rPr>
            <a:t>تاکيد بر ارزش يابي تکويني</a:t>
          </a:r>
          <a:endParaRPr kumimoji="0" lang="fa-IR" sz="2000" b="1" i="0" u="none" strike="noStrike" cap="none" normalizeH="0" baseline="0" dirty="0" smtClean="0">
            <a:ln/>
            <a:solidFill>
              <a:srgbClr val="0000FF"/>
            </a:solidFill>
            <a:effectLst/>
            <a:latin typeface="Arial" pitchFamily="34" charset="0"/>
            <a:cs typeface="Arial" pitchFamily="34" charset="0"/>
          </a:endParaRPr>
        </a:p>
      </dgm:t>
    </dgm:pt>
    <dgm:pt modelId="{DB990701-325A-4910-90A4-F9C60ED45D24}" type="parTrans" cxnId="{7730110D-C4D4-45CE-8DA0-5A56A5AA4F29}">
      <dgm:prSet/>
      <dgm:spPr/>
      <dgm:t>
        <a:bodyPr/>
        <a:lstStyle/>
        <a:p>
          <a:endParaRPr lang="en-US"/>
        </a:p>
      </dgm:t>
    </dgm:pt>
    <dgm:pt modelId="{11B02938-E36D-4172-AACC-8DED14C389F2}" type="sibTrans" cxnId="{7730110D-C4D4-45CE-8DA0-5A56A5AA4F29}">
      <dgm:prSet/>
      <dgm:spPr/>
      <dgm:t>
        <a:bodyPr/>
        <a:lstStyle/>
        <a:p>
          <a:endParaRPr lang="en-US"/>
        </a:p>
      </dgm:t>
    </dgm:pt>
    <dgm:pt modelId="{F5739241-BAF1-4F69-ADF6-963BBE5FD1AF}">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ea typeface="Times New Roman" pitchFamily="18" charset="0"/>
              <a:cs typeface="Arial" pitchFamily="34" charset="0"/>
            </a:rPr>
            <a:t>تغيير مقياس کمي به کيفي</a:t>
          </a:r>
          <a:endParaRPr kumimoji="0" lang="fa-IR" b="1" i="0" u="none" strike="noStrike" cap="none" normalizeH="0" baseline="0" dirty="0" smtClean="0">
            <a:ln/>
            <a:solidFill>
              <a:srgbClr val="0000FF"/>
            </a:solidFill>
            <a:effectLst/>
            <a:latin typeface="Arial" pitchFamily="34" charset="0"/>
            <a:cs typeface="Arial" pitchFamily="34" charset="0"/>
          </a:endParaRPr>
        </a:p>
      </dgm:t>
    </dgm:pt>
    <dgm:pt modelId="{4FC68AB3-F331-4DCD-A40C-A731BFBFF28D}" type="parTrans" cxnId="{D2B55022-5EBD-4D7C-B4BA-B20BAF86A31B}">
      <dgm:prSet/>
      <dgm:spPr/>
      <dgm:t>
        <a:bodyPr/>
        <a:lstStyle/>
        <a:p>
          <a:endParaRPr lang="en-US"/>
        </a:p>
      </dgm:t>
    </dgm:pt>
    <dgm:pt modelId="{B2E93780-60B4-4DC1-B564-DBA149EC648F}" type="sibTrans" cxnId="{D2B55022-5EBD-4D7C-B4BA-B20BAF86A31B}">
      <dgm:prSet/>
      <dgm:spPr/>
      <dgm:t>
        <a:bodyPr/>
        <a:lstStyle/>
        <a:p>
          <a:endParaRPr lang="en-US"/>
        </a:p>
      </dgm:t>
    </dgm:pt>
    <dgm:pt modelId="{E495D952-D7B6-4894-AC10-93EEAB13338B}">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ea typeface="Times New Roman" pitchFamily="18" charset="0"/>
              <a:cs typeface="Arial" pitchFamily="34" charset="0"/>
            </a:rPr>
            <a:t>تغيير ساختار کارنامه</a:t>
          </a:r>
          <a:endParaRPr kumimoji="0" lang="fa-IR" b="1" i="0" u="none" strike="noStrike" cap="none" normalizeH="0" baseline="0" dirty="0" smtClean="0">
            <a:ln/>
            <a:solidFill>
              <a:srgbClr val="0000FF"/>
            </a:solidFill>
            <a:effectLst/>
            <a:latin typeface="Arial" pitchFamily="34" charset="0"/>
            <a:cs typeface="Arial" pitchFamily="34" charset="0"/>
          </a:endParaRPr>
        </a:p>
      </dgm:t>
    </dgm:pt>
    <dgm:pt modelId="{072B4681-4A8C-4A4E-97AB-3750BF6D7C8F}" type="parTrans" cxnId="{324253DC-E20A-4DF0-88C4-BE357F368D96}">
      <dgm:prSet/>
      <dgm:spPr/>
      <dgm:t>
        <a:bodyPr/>
        <a:lstStyle/>
        <a:p>
          <a:endParaRPr lang="en-US"/>
        </a:p>
      </dgm:t>
    </dgm:pt>
    <dgm:pt modelId="{01A7F30A-567D-41EE-B461-BC249C38229D}" type="sibTrans" cxnId="{324253DC-E20A-4DF0-88C4-BE357F368D96}">
      <dgm:prSet/>
      <dgm:spPr/>
      <dgm:t>
        <a:bodyPr/>
        <a:lstStyle/>
        <a:p>
          <a:endParaRPr lang="en-US"/>
        </a:p>
      </dgm:t>
    </dgm:pt>
    <dgm:pt modelId="{C801462D-F206-4075-ACF9-E8242A374061}">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ea typeface="Times New Roman" pitchFamily="18" charset="0"/>
              <a:cs typeface="Arial" pitchFamily="34" charset="0"/>
            </a:rPr>
            <a:t>تفويض اختيار تصميم گيري در باره ي ارتقا پايه  </a:t>
          </a:r>
          <a:endParaRPr kumimoji="0" lang="fa-IR" b="1" i="0" u="none" strike="noStrike" cap="none" normalizeH="0" baseline="0" dirty="0" smtClean="0">
            <a:ln/>
            <a:solidFill>
              <a:srgbClr val="0000FF"/>
            </a:solidFill>
            <a:effectLst/>
            <a:latin typeface="Arial" pitchFamily="34" charset="0"/>
            <a:cs typeface="Arial" pitchFamily="34" charset="0"/>
          </a:endParaRPr>
        </a:p>
      </dgm:t>
    </dgm:pt>
    <dgm:pt modelId="{8302633A-733A-421A-8D3F-F6725CD1F7CF}" type="parTrans" cxnId="{CEEA8604-EE11-49DF-8639-67A375DC9CB4}">
      <dgm:prSet/>
      <dgm:spPr/>
      <dgm:t>
        <a:bodyPr/>
        <a:lstStyle/>
        <a:p>
          <a:endParaRPr lang="en-US"/>
        </a:p>
      </dgm:t>
    </dgm:pt>
    <dgm:pt modelId="{1C745319-6873-40B1-91FC-646717C7B056}" type="sibTrans" cxnId="{CEEA8604-EE11-49DF-8639-67A375DC9CB4}">
      <dgm:prSet/>
      <dgm:spPr/>
      <dgm:t>
        <a:bodyPr/>
        <a:lstStyle/>
        <a:p>
          <a:endParaRPr lang="en-US"/>
        </a:p>
      </dgm:t>
    </dgm:pt>
    <dgm:pt modelId="{5738F7EA-9AC4-4E15-AB07-A06F77ADD5FC}">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ea typeface="Times New Roman" pitchFamily="18" charset="0"/>
              <a:cs typeface="Arial" pitchFamily="34" charset="0"/>
            </a:rPr>
            <a:t>تنوع ابزارهاي جمع آوري اطلاعات</a:t>
          </a:r>
          <a:endParaRPr kumimoji="0" lang="fa-IR" b="1" i="0" u="none" strike="noStrike" cap="none" normalizeH="0" baseline="0" dirty="0" smtClean="0">
            <a:ln/>
            <a:solidFill>
              <a:srgbClr val="0000FF"/>
            </a:solidFill>
            <a:effectLst/>
            <a:latin typeface="Arial" pitchFamily="34" charset="0"/>
            <a:cs typeface="Arial" pitchFamily="34" charset="0"/>
          </a:endParaRPr>
        </a:p>
      </dgm:t>
    </dgm:pt>
    <dgm:pt modelId="{068A0E54-EBE1-4919-87FF-78B9243FB232}" type="parTrans" cxnId="{E8C4141C-6400-42E5-90D4-F5C43A079FC4}">
      <dgm:prSet/>
      <dgm:spPr/>
      <dgm:t>
        <a:bodyPr/>
        <a:lstStyle/>
        <a:p>
          <a:endParaRPr lang="en-US"/>
        </a:p>
      </dgm:t>
    </dgm:pt>
    <dgm:pt modelId="{6C92A05D-33EB-401C-89A3-D77A9D3A2B18}" type="sibTrans" cxnId="{E8C4141C-6400-42E5-90D4-F5C43A079FC4}">
      <dgm:prSet/>
      <dgm:spPr/>
      <dgm:t>
        <a:bodyPr/>
        <a:lstStyle/>
        <a:p>
          <a:endParaRPr lang="en-US"/>
        </a:p>
      </dgm:t>
    </dgm:pt>
    <dgm:pt modelId="{B3E0ECEB-E554-427E-963B-66FCE8B01EF3}" type="pres">
      <dgm:prSet presAssocID="{D67FCD78-D6C2-4777-B742-12719E8717A0}" presName="cycle" presStyleCnt="0">
        <dgm:presLayoutVars>
          <dgm:chMax val="1"/>
          <dgm:dir/>
          <dgm:animLvl val="ctr"/>
          <dgm:resizeHandles val="exact"/>
        </dgm:presLayoutVars>
      </dgm:prSet>
      <dgm:spPr/>
    </dgm:pt>
    <dgm:pt modelId="{7E9439BE-A828-4FB4-B931-C802E93DEDF6}" type="pres">
      <dgm:prSet presAssocID="{E8C986CD-5493-41E4-B420-81949916F236}" presName="centerShape" presStyleLbl="node0" presStyleIdx="0" presStyleCnt="1"/>
      <dgm:spPr/>
      <dgm:t>
        <a:bodyPr/>
        <a:lstStyle/>
        <a:p>
          <a:pPr rtl="1"/>
          <a:endParaRPr lang="fa-IR"/>
        </a:p>
      </dgm:t>
    </dgm:pt>
    <dgm:pt modelId="{A4A31263-F934-47BE-9614-979651176AB3}" type="pres">
      <dgm:prSet presAssocID="{DB990701-325A-4910-90A4-F9C60ED45D24}" presName="Name9" presStyleLbl="parChTrans1D2" presStyleIdx="0" presStyleCnt="5"/>
      <dgm:spPr/>
      <dgm:t>
        <a:bodyPr/>
        <a:lstStyle/>
        <a:p>
          <a:pPr rtl="1"/>
          <a:endParaRPr lang="fa-IR"/>
        </a:p>
      </dgm:t>
    </dgm:pt>
    <dgm:pt modelId="{A1976AC0-36D8-4047-A80C-40F722360722}" type="pres">
      <dgm:prSet presAssocID="{DB990701-325A-4910-90A4-F9C60ED45D24}" presName="connTx" presStyleLbl="parChTrans1D2" presStyleIdx="0" presStyleCnt="5"/>
      <dgm:spPr/>
      <dgm:t>
        <a:bodyPr/>
        <a:lstStyle/>
        <a:p>
          <a:pPr rtl="1"/>
          <a:endParaRPr lang="fa-IR"/>
        </a:p>
      </dgm:t>
    </dgm:pt>
    <dgm:pt modelId="{1B7E2916-5628-44CC-85C0-6CDBBFAB7FF8}" type="pres">
      <dgm:prSet presAssocID="{2B3534DA-88FE-444C-A412-C647CE0C246E}" presName="node" presStyleLbl="node1" presStyleIdx="0" presStyleCnt="5">
        <dgm:presLayoutVars>
          <dgm:bulletEnabled val="1"/>
        </dgm:presLayoutVars>
      </dgm:prSet>
      <dgm:spPr/>
      <dgm:t>
        <a:bodyPr/>
        <a:lstStyle/>
        <a:p>
          <a:pPr rtl="1"/>
          <a:endParaRPr lang="fa-IR"/>
        </a:p>
      </dgm:t>
    </dgm:pt>
    <dgm:pt modelId="{BF579566-E6E0-4D99-BA7D-B0FECB65C9F0}" type="pres">
      <dgm:prSet presAssocID="{4FC68AB3-F331-4DCD-A40C-A731BFBFF28D}" presName="Name9" presStyleLbl="parChTrans1D2" presStyleIdx="1" presStyleCnt="5"/>
      <dgm:spPr/>
      <dgm:t>
        <a:bodyPr/>
        <a:lstStyle/>
        <a:p>
          <a:pPr rtl="1"/>
          <a:endParaRPr lang="fa-IR"/>
        </a:p>
      </dgm:t>
    </dgm:pt>
    <dgm:pt modelId="{4F03FF51-CBAF-4FF1-83EF-218367E8CB34}" type="pres">
      <dgm:prSet presAssocID="{4FC68AB3-F331-4DCD-A40C-A731BFBFF28D}" presName="connTx" presStyleLbl="parChTrans1D2" presStyleIdx="1" presStyleCnt="5"/>
      <dgm:spPr/>
      <dgm:t>
        <a:bodyPr/>
        <a:lstStyle/>
        <a:p>
          <a:pPr rtl="1"/>
          <a:endParaRPr lang="fa-IR"/>
        </a:p>
      </dgm:t>
    </dgm:pt>
    <dgm:pt modelId="{1097AAB6-FD87-4343-B727-1D9F4D782EC0}" type="pres">
      <dgm:prSet presAssocID="{F5739241-BAF1-4F69-ADF6-963BBE5FD1AF}" presName="node" presStyleLbl="node1" presStyleIdx="1" presStyleCnt="5">
        <dgm:presLayoutVars>
          <dgm:bulletEnabled val="1"/>
        </dgm:presLayoutVars>
      </dgm:prSet>
      <dgm:spPr/>
      <dgm:t>
        <a:bodyPr/>
        <a:lstStyle/>
        <a:p>
          <a:pPr rtl="1"/>
          <a:endParaRPr lang="fa-IR"/>
        </a:p>
      </dgm:t>
    </dgm:pt>
    <dgm:pt modelId="{B810334A-CC93-49F4-9B55-AF618FF99135}" type="pres">
      <dgm:prSet presAssocID="{072B4681-4A8C-4A4E-97AB-3750BF6D7C8F}" presName="Name9" presStyleLbl="parChTrans1D2" presStyleIdx="2" presStyleCnt="5"/>
      <dgm:spPr/>
      <dgm:t>
        <a:bodyPr/>
        <a:lstStyle/>
        <a:p>
          <a:pPr rtl="1"/>
          <a:endParaRPr lang="fa-IR"/>
        </a:p>
      </dgm:t>
    </dgm:pt>
    <dgm:pt modelId="{36497480-1575-4224-9C24-0D77B2688EE7}" type="pres">
      <dgm:prSet presAssocID="{072B4681-4A8C-4A4E-97AB-3750BF6D7C8F}" presName="connTx" presStyleLbl="parChTrans1D2" presStyleIdx="2" presStyleCnt="5"/>
      <dgm:spPr/>
      <dgm:t>
        <a:bodyPr/>
        <a:lstStyle/>
        <a:p>
          <a:pPr rtl="1"/>
          <a:endParaRPr lang="fa-IR"/>
        </a:p>
      </dgm:t>
    </dgm:pt>
    <dgm:pt modelId="{3DA77F74-94A8-4F27-A185-437611F68F7D}" type="pres">
      <dgm:prSet presAssocID="{E495D952-D7B6-4894-AC10-93EEAB13338B}" presName="node" presStyleLbl="node1" presStyleIdx="2" presStyleCnt="5" custRadScaleRad="103350" custRadScaleInc="-1306">
        <dgm:presLayoutVars>
          <dgm:bulletEnabled val="1"/>
        </dgm:presLayoutVars>
      </dgm:prSet>
      <dgm:spPr/>
      <dgm:t>
        <a:bodyPr/>
        <a:lstStyle/>
        <a:p>
          <a:pPr rtl="1"/>
          <a:endParaRPr lang="fa-IR"/>
        </a:p>
      </dgm:t>
    </dgm:pt>
    <dgm:pt modelId="{D710920A-0F13-4C61-825B-ADD38698E58E}" type="pres">
      <dgm:prSet presAssocID="{8302633A-733A-421A-8D3F-F6725CD1F7CF}" presName="Name9" presStyleLbl="parChTrans1D2" presStyleIdx="3" presStyleCnt="5"/>
      <dgm:spPr/>
      <dgm:t>
        <a:bodyPr/>
        <a:lstStyle/>
        <a:p>
          <a:pPr rtl="1"/>
          <a:endParaRPr lang="fa-IR"/>
        </a:p>
      </dgm:t>
    </dgm:pt>
    <dgm:pt modelId="{77362534-0DE8-4AA3-BFAC-8EAE2DE08C40}" type="pres">
      <dgm:prSet presAssocID="{8302633A-733A-421A-8D3F-F6725CD1F7CF}" presName="connTx" presStyleLbl="parChTrans1D2" presStyleIdx="3" presStyleCnt="5"/>
      <dgm:spPr/>
      <dgm:t>
        <a:bodyPr/>
        <a:lstStyle/>
        <a:p>
          <a:pPr rtl="1"/>
          <a:endParaRPr lang="fa-IR"/>
        </a:p>
      </dgm:t>
    </dgm:pt>
    <dgm:pt modelId="{BAE8C010-736C-427F-A882-B0D034857D3E}" type="pres">
      <dgm:prSet presAssocID="{C801462D-F206-4075-ACF9-E8242A374061}" presName="node" presStyleLbl="node1" presStyleIdx="3" presStyleCnt="5">
        <dgm:presLayoutVars>
          <dgm:bulletEnabled val="1"/>
        </dgm:presLayoutVars>
      </dgm:prSet>
      <dgm:spPr/>
      <dgm:t>
        <a:bodyPr/>
        <a:lstStyle/>
        <a:p>
          <a:pPr rtl="1"/>
          <a:endParaRPr lang="fa-IR"/>
        </a:p>
      </dgm:t>
    </dgm:pt>
    <dgm:pt modelId="{C584B0DF-93AA-4FCF-BE9B-79AF1FBBDC2D}" type="pres">
      <dgm:prSet presAssocID="{068A0E54-EBE1-4919-87FF-78B9243FB232}" presName="Name9" presStyleLbl="parChTrans1D2" presStyleIdx="4" presStyleCnt="5"/>
      <dgm:spPr/>
      <dgm:t>
        <a:bodyPr/>
        <a:lstStyle/>
        <a:p>
          <a:pPr rtl="1"/>
          <a:endParaRPr lang="fa-IR"/>
        </a:p>
      </dgm:t>
    </dgm:pt>
    <dgm:pt modelId="{7261FE86-9E1D-4BBC-BA47-A2665C61248E}" type="pres">
      <dgm:prSet presAssocID="{068A0E54-EBE1-4919-87FF-78B9243FB232}" presName="connTx" presStyleLbl="parChTrans1D2" presStyleIdx="4" presStyleCnt="5"/>
      <dgm:spPr/>
      <dgm:t>
        <a:bodyPr/>
        <a:lstStyle/>
        <a:p>
          <a:pPr rtl="1"/>
          <a:endParaRPr lang="fa-IR"/>
        </a:p>
      </dgm:t>
    </dgm:pt>
    <dgm:pt modelId="{81DA0B7D-6A49-456C-8D8F-DE945B300895}" type="pres">
      <dgm:prSet presAssocID="{5738F7EA-9AC4-4E15-AB07-A06F77ADD5FC}" presName="node" presStyleLbl="node1" presStyleIdx="4" presStyleCnt="5">
        <dgm:presLayoutVars>
          <dgm:bulletEnabled val="1"/>
        </dgm:presLayoutVars>
      </dgm:prSet>
      <dgm:spPr/>
      <dgm:t>
        <a:bodyPr/>
        <a:lstStyle/>
        <a:p>
          <a:pPr rtl="1"/>
          <a:endParaRPr lang="fa-IR"/>
        </a:p>
      </dgm:t>
    </dgm:pt>
  </dgm:ptLst>
  <dgm:cxnLst>
    <dgm:cxn modelId="{898FBC65-26DA-4E56-925B-84635AA15E68}" srcId="{D67FCD78-D6C2-4777-B742-12719E8717A0}" destId="{E8C986CD-5493-41E4-B420-81949916F236}" srcOrd="0" destOrd="0" parTransId="{53AD3B16-0E57-434B-8523-E29BA68999E2}" sibTransId="{1DB861CF-86CF-4242-B66C-B580FAAB06DD}"/>
    <dgm:cxn modelId="{D2B55022-5EBD-4D7C-B4BA-B20BAF86A31B}" srcId="{E8C986CD-5493-41E4-B420-81949916F236}" destId="{F5739241-BAF1-4F69-ADF6-963BBE5FD1AF}" srcOrd="1" destOrd="0" parTransId="{4FC68AB3-F331-4DCD-A40C-A731BFBFF28D}" sibTransId="{B2E93780-60B4-4DC1-B564-DBA149EC648F}"/>
    <dgm:cxn modelId="{324253DC-E20A-4DF0-88C4-BE357F368D96}" srcId="{E8C986CD-5493-41E4-B420-81949916F236}" destId="{E495D952-D7B6-4894-AC10-93EEAB13338B}" srcOrd="2" destOrd="0" parTransId="{072B4681-4A8C-4A4E-97AB-3750BF6D7C8F}" sibTransId="{01A7F30A-567D-41EE-B461-BC249C38229D}"/>
    <dgm:cxn modelId="{556A7E92-DC37-4953-83BE-8784DF1F9A5B}" type="presOf" srcId="{4FC68AB3-F331-4DCD-A40C-A731BFBFF28D}" destId="{4F03FF51-CBAF-4FF1-83EF-218367E8CB34}" srcOrd="1" destOrd="0" presId="urn:microsoft.com/office/officeart/2005/8/layout/radial1"/>
    <dgm:cxn modelId="{A41C4FC1-04F6-4004-A0D1-FB9D6CE10ED1}" type="presOf" srcId="{E8C986CD-5493-41E4-B420-81949916F236}" destId="{7E9439BE-A828-4FB4-B931-C802E93DEDF6}" srcOrd="0" destOrd="0" presId="urn:microsoft.com/office/officeart/2005/8/layout/radial1"/>
    <dgm:cxn modelId="{FADCE16F-8911-49FE-A415-77C0798B79E9}" type="presOf" srcId="{F5739241-BAF1-4F69-ADF6-963BBE5FD1AF}" destId="{1097AAB6-FD87-4343-B727-1D9F4D782EC0}" srcOrd="0" destOrd="0" presId="urn:microsoft.com/office/officeart/2005/8/layout/radial1"/>
    <dgm:cxn modelId="{CEEA8604-EE11-49DF-8639-67A375DC9CB4}" srcId="{E8C986CD-5493-41E4-B420-81949916F236}" destId="{C801462D-F206-4075-ACF9-E8242A374061}" srcOrd="3" destOrd="0" parTransId="{8302633A-733A-421A-8D3F-F6725CD1F7CF}" sibTransId="{1C745319-6873-40B1-91FC-646717C7B056}"/>
    <dgm:cxn modelId="{4A52B55E-EFAE-4ADC-BF66-656EFC06A23F}" type="presOf" srcId="{072B4681-4A8C-4A4E-97AB-3750BF6D7C8F}" destId="{36497480-1575-4224-9C24-0D77B2688EE7}" srcOrd="1" destOrd="0" presId="urn:microsoft.com/office/officeart/2005/8/layout/radial1"/>
    <dgm:cxn modelId="{E8C4141C-6400-42E5-90D4-F5C43A079FC4}" srcId="{E8C986CD-5493-41E4-B420-81949916F236}" destId="{5738F7EA-9AC4-4E15-AB07-A06F77ADD5FC}" srcOrd="4" destOrd="0" parTransId="{068A0E54-EBE1-4919-87FF-78B9243FB232}" sibTransId="{6C92A05D-33EB-401C-89A3-D77A9D3A2B18}"/>
    <dgm:cxn modelId="{37E905CE-AFA6-4989-A7DD-ADA8AF8CA460}" type="presOf" srcId="{072B4681-4A8C-4A4E-97AB-3750BF6D7C8F}" destId="{B810334A-CC93-49F4-9B55-AF618FF99135}" srcOrd="0" destOrd="0" presId="urn:microsoft.com/office/officeart/2005/8/layout/radial1"/>
    <dgm:cxn modelId="{5D01113F-0269-4C45-87CE-0BC11C687BAF}" type="presOf" srcId="{5738F7EA-9AC4-4E15-AB07-A06F77ADD5FC}" destId="{81DA0B7D-6A49-456C-8D8F-DE945B300895}" srcOrd="0" destOrd="0" presId="urn:microsoft.com/office/officeart/2005/8/layout/radial1"/>
    <dgm:cxn modelId="{282FA536-3680-46CB-BF50-06B4D8A3E54F}" type="presOf" srcId="{4FC68AB3-F331-4DCD-A40C-A731BFBFF28D}" destId="{BF579566-E6E0-4D99-BA7D-B0FECB65C9F0}" srcOrd="0" destOrd="0" presId="urn:microsoft.com/office/officeart/2005/8/layout/radial1"/>
    <dgm:cxn modelId="{267C13DB-3858-4E44-A47E-619AEE5A2605}" type="presOf" srcId="{DB990701-325A-4910-90A4-F9C60ED45D24}" destId="{A1976AC0-36D8-4047-A80C-40F722360722}" srcOrd="1" destOrd="0" presId="urn:microsoft.com/office/officeart/2005/8/layout/radial1"/>
    <dgm:cxn modelId="{54A70A8B-6423-4C63-9591-B8665CBEF145}" type="presOf" srcId="{8302633A-733A-421A-8D3F-F6725CD1F7CF}" destId="{77362534-0DE8-4AA3-BFAC-8EAE2DE08C40}" srcOrd="1" destOrd="0" presId="urn:microsoft.com/office/officeart/2005/8/layout/radial1"/>
    <dgm:cxn modelId="{9FE01008-232B-4D2A-B1EF-0067893B797A}" type="presOf" srcId="{E495D952-D7B6-4894-AC10-93EEAB13338B}" destId="{3DA77F74-94A8-4F27-A185-437611F68F7D}" srcOrd="0" destOrd="0" presId="urn:microsoft.com/office/officeart/2005/8/layout/radial1"/>
    <dgm:cxn modelId="{B3D95D6C-4007-4F43-88C7-F62CE2449E12}" type="presOf" srcId="{D67FCD78-D6C2-4777-B742-12719E8717A0}" destId="{B3E0ECEB-E554-427E-963B-66FCE8B01EF3}" srcOrd="0" destOrd="0" presId="urn:microsoft.com/office/officeart/2005/8/layout/radial1"/>
    <dgm:cxn modelId="{314B65E4-8A81-444D-996E-D59B812D17E3}" type="presOf" srcId="{2B3534DA-88FE-444C-A412-C647CE0C246E}" destId="{1B7E2916-5628-44CC-85C0-6CDBBFAB7FF8}" srcOrd="0" destOrd="0" presId="urn:microsoft.com/office/officeart/2005/8/layout/radial1"/>
    <dgm:cxn modelId="{B1988559-3B31-4110-A2B3-0D150EEC97C4}" type="presOf" srcId="{8302633A-733A-421A-8D3F-F6725CD1F7CF}" destId="{D710920A-0F13-4C61-825B-ADD38698E58E}" srcOrd="0" destOrd="0" presId="urn:microsoft.com/office/officeart/2005/8/layout/radial1"/>
    <dgm:cxn modelId="{84C0BFBB-A017-4CA9-BC9F-F4C007192364}" type="presOf" srcId="{DB990701-325A-4910-90A4-F9C60ED45D24}" destId="{A4A31263-F934-47BE-9614-979651176AB3}" srcOrd="0" destOrd="0" presId="urn:microsoft.com/office/officeart/2005/8/layout/radial1"/>
    <dgm:cxn modelId="{7730110D-C4D4-45CE-8DA0-5A56A5AA4F29}" srcId="{E8C986CD-5493-41E4-B420-81949916F236}" destId="{2B3534DA-88FE-444C-A412-C647CE0C246E}" srcOrd="0" destOrd="0" parTransId="{DB990701-325A-4910-90A4-F9C60ED45D24}" sibTransId="{11B02938-E36D-4172-AACC-8DED14C389F2}"/>
    <dgm:cxn modelId="{AFF05C2C-3ADD-412E-8E19-5BB7CA9F6495}" type="presOf" srcId="{068A0E54-EBE1-4919-87FF-78B9243FB232}" destId="{7261FE86-9E1D-4BBC-BA47-A2665C61248E}" srcOrd="1" destOrd="0" presId="urn:microsoft.com/office/officeart/2005/8/layout/radial1"/>
    <dgm:cxn modelId="{850E9BAB-0146-4F8F-B4C1-C5ABBCDE90CD}" type="presOf" srcId="{C801462D-F206-4075-ACF9-E8242A374061}" destId="{BAE8C010-736C-427F-A882-B0D034857D3E}" srcOrd="0" destOrd="0" presId="urn:microsoft.com/office/officeart/2005/8/layout/radial1"/>
    <dgm:cxn modelId="{1175FFAC-AAA4-4426-A7FD-A96D096CA321}" type="presOf" srcId="{068A0E54-EBE1-4919-87FF-78B9243FB232}" destId="{C584B0DF-93AA-4FCF-BE9B-79AF1FBBDC2D}" srcOrd="0" destOrd="0" presId="urn:microsoft.com/office/officeart/2005/8/layout/radial1"/>
    <dgm:cxn modelId="{47AC9975-7EF2-465C-9C09-7C38B5AC578D}" type="presParOf" srcId="{B3E0ECEB-E554-427E-963B-66FCE8B01EF3}" destId="{7E9439BE-A828-4FB4-B931-C802E93DEDF6}" srcOrd="0" destOrd="0" presId="urn:microsoft.com/office/officeart/2005/8/layout/radial1"/>
    <dgm:cxn modelId="{94059EDB-1274-44EB-84BA-149F6AD0F5CB}" type="presParOf" srcId="{B3E0ECEB-E554-427E-963B-66FCE8B01EF3}" destId="{A4A31263-F934-47BE-9614-979651176AB3}" srcOrd="1" destOrd="0" presId="urn:microsoft.com/office/officeart/2005/8/layout/radial1"/>
    <dgm:cxn modelId="{398B7A98-542A-43AC-ABD6-269E80246B09}" type="presParOf" srcId="{A4A31263-F934-47BE-9614-979651176AB3}" destId="{A1976AC0-36D8-4047-A80C-40F722360722}" srcOrd="0" destOrd="0" presId="urn:microsoft.com/office/officeart/2005/8/layout/radial1"/>
    <dgm:cxn modelId="{BA0FB79D-37D2-44A7-9E73-A86B2A5F9B69}" type="presParOf" srcId="{B3E0ECEB-E554-427E-963B-66FCE8B01EF3}" destId="{1B7E2916-5628-44CC-85C0-6CDBBFAB7FF8}" srcOrd="2" destOrd="0" presId="urn:microsoft.com/office/officeart/2005/8/layout/radial1"/>
    <dgm:cxn modelId="{987F2E2F-1A28-4C64-8E23-64329D793394}" type="presParOf" srcId="{B3E0ECEB-E554-427E-963B-66FCE8B01EF3}" destId="{BF579566-E6E0-4D99-BA7D-B0FECB65C9F0}" srcOrd="3" destOrd="0" presId="urn:microsoft.com/office/officeart/2005/8/layout/radial1"/>
    <dgm:cxn modelId="{FC7E967E-CCC0-4E1A-B282-FF065DFDF391}" type="presParOf" srcId="{BF579566-E6E0-4D99-BA7D-B0FECB65C9F0}" destId="{4F03FF51-CBAF-4FF1-83EF-218367E8CB34}" srcOrd="0" destOrd="0" presId="urn:microsoft.com/office/officeart/2005/8/layout/radial1"/>
    <dgm:cxn modelId="{2A4AEA9C-C17C-48A5-90A0-1043B5E47B98}" type="presParOf" srcId="{B3E0ECEB-E554-427E-963B-66FCE8B01EF3}" destId="{1097AAB6-FD87-4343-B727-1D9F4D782EC0}" srcOrd="4" destOrd="0" presId="urn:microsoft.com/office/officeart/2005/8/layout/radial1"/>
    <dgm:cxn modelId="{F1990001-A3BE-4924-8350-272CE9A35842}" type="presParOf" srcId="{B3E0ECEB-E554-427E-963B-66FCE8B01EF3}" destId="{B810334A-CC93-49F4-9B55-AF618FF99135}" srcOrd="5" destOrd="0" presId="urn:microsoft.com/office/officeart/2005/8/layout/radial1"/>
    <dgm:cxn modelId="{6355600C-F963-449F-A5F6-420D27E48B48}" type="presParOf" srcId="{B810334A-CC93-49F4-9B55-AF618FF99135}" destId="{36497480-1575-4224-9C24-0D77B2688EE7}" srcOrd="0" destOrd="0" presId="urn:microsoft.com/office/officeart/2005/8/layout/radial1"/>
    <dgm:cxn modelId="{0A93562C-4D2D-4313-90D5-250ABA69D0C4}" type="presParOf" srcId="{B3E0ECEB-E554-427E-963B-66FCE8B01EF3}" destId="{3DA77F74-94A8-4F27-A185-437611F68F7D}" srcOrd="6" destOrd="0" presId="urn:microsoft.com/office/officeart/2005/8/layout/radial1"/>
    <dgm:cxn modelId="{E137C771-C52F-4922-A49C-76CABB1BB34A}" type="presParOf" srcId="{B3E0ECEB-E554-427E-963B-66FCE8B01EF3}" destId="{D710920A-0F13-4C61-825B-ADD38698E58E}" srcOrd="7" destOrd="0" presId="urn:microsoft.com/office/officeart/2005/8/layout/radial1"/>
    <dgm:cxn modelId="{CDF34D4E-6098-4AFA-BB9D-D3E455270AAA}" type="presParOf" srcId="{D710920A-0F13-4C61-825B-ADD38698E58E}" destId="{77362534-0DE8-4AA3-BFAC-8EAE2DE08C40}" srcOrd="0" destOrd="0" presId="urn:microsoft.com/office/officeart/2005/8/layout/radial1"/>
    <dgm:cxn modelId="{AAD8F210-CA64-47F5-AC6F-40BFB41BA41B}" type="presParOf" srcId="{B3E0ECEB-E554-427E-963B-66FCE8B01EF3}" destId="{BAE8C010-736C-427F-A882-B0D034857D3E}" srcOrd="8" destOrd="0" presId="urn:microsoft.com/office/officeart/2005/8/layout/radial1"/>
    <dgm:cxn modelId="{9E7C7D5B-EE23-48A7-9B98-A9BA0A35ADB1}" type="presParOf" srcId="{B3E0ECEB-E554-427E-963B-66FCE8B01EF3}" destId="{C584B0DF-93AA-4FCF-BE9B-79AF1FBBDC2D}" srcOrd="9" destOrd="0" presId="urn:microsoft.com/office/officeart/2005/8/layout/radial1"/>
    <dgm:cxn modelId="{D5F99049-8FB3-4F4F-95CE-64C4CA186A67}" type="presParOf" srcId="{C584B0DF-93AA-4FCF-BE9B-79AF1FBBDC2D}" destId="{7261FE86-9E1D-4BBC-BA47-A2665C61248E}" srcOrd="0" destOrd="0" presId="urn:microsoft.com/office/officeart/2005/8/layout/radial1"/>
    <dgm:cxn modelId="{CFEA63E4-39D9-4305-9C7C-D4B4034219A0}" type="presParOf" srcId="{B3E0ECEB-E554-427E-963B-66FCE8B01EF3}" destId="{81DA0B7D-6A49-456C-8D8F-DE945B300895}"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0B6208-4D8D-4000-8A57-7CB8CC195107}" type="doc">
      <dgm:prSet loTypeId="urn:microsoft.com/office/officeart/2005/8/layout/radial1" loCatId="relationship" qsTypeId="urn:microsoft.com/office/officeart/2005/8/quickstyle/simple1" qsCatId="simple" csTypeId="urn:microsoft.com/office/officeart/2005/8/colors/accent1_2" csCatId="accent1"/>
      <dgm:spPr/>
    </dgm:pt>
    <dgm:pt modelId="{6F59B6FE-8130-4D33-AC71-6DA13D7DD3AB}">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پيش نيازهاي </a:t>
          </a:r>
          <a:endParaRPr kumimoji="0" lang="ar-SA" b="1"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ارزش يابي</a:t>
          </a:r>
          <a:endParaRPr kumimoji="0" lang="ar-SA" b="1"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کيفي توصيفي</a:t>
          </a:r>
          <a:endParaRPr kumimoji="0" lang="fa-IR" b="0" i="0" u="none" strike="noStrike" cap="none" normalizeH="0" baseline="0" dirty="0" smtClean="0">
            <a:ln>
              <a:noFill/>
            </a:ln>
            <a:solidFill>
              <a:schemeClr val="tx1"/>
            </a:solidFill>
            <a:effectLst/>
            <a:latin typeface="Arial" pitchFamily="34" charset="0"/>
            <a:cs typeface="Arial" pitchFamily="34" charset="0"/>
          </a:endParaRPr>
        </a:p>
      </dgm:t>
    </dgm:pt>
    <dgm:pt modelId="{222984B4-29C6-4AEA-BBAF-1D71D7A83E65}" type="parTrans" cxnId="{6AED63FA-5053-4B75-8B0F-59C9B140485C}">
      <dgm:prSet/>
      <dgm:spPr/>
      <dgm:t>
        <a:bodyPr/>
        <a:lstStyle/>
        <a:p>
          <a:pPr algn="ctr"/>
          <a:endParaRPr lang="en-US"/>
        </a:p>
      </dgm:t>
    </dgm:pt>
    <dgm:pt modelId="{314C8B50-E97C-4956-AB28-E0F9945B5B79}" type="sibTrans" cxnId="{6AED63FA-5053-4B75-8B0F-59C9B140485C}">
      <dgm:prSet/>
      <dgm:spPr/>
      <dgm:t>
        <a:bodyPr/>
        <a:lstStyle/>
        <a:p>
          <a:pPr algn="ctr"/>
          <a:endParaRPr lang="en-US"/>
        </a:p>
      </dgm:t>
    </dgm:pt>
    <dgm:pt modelId="{34A199A9-6756-4564-A67C-FE35A102016E}">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Segoe Print" pitchFamily="2" charset="0"/>
              <a:ea typeface="Times New Roman" pitchFamily="18" charset="0"/>
              <a:cs typeface="Arial" pitchFamily="34" charset="0"/>
            </a:rPr>
            <a:t>شناخت دانش آموزان</a:t>
          </a:r>
          <a:endParaRPr kumimoji="0" lang="fa-IR" b="1" i="0" u="none" strike="noStrike" cap="none" normalizeH="0" baseline="0" dirty="0" smtClean="0">
            <a:ln>
              <a:noFill/>
            </a:ln>
            <a:solidFill>
              <a:schemeClr val="tx1"/>
            </a:solidFill>
            <a:effectLst/>
            <a:latin typeface="Arial" pitchFamily="34" charset="0"/>
            <a:cs typeface="Arial" pitchFamily="34" charset="0"/>
          </a:endParaRPr>
        </a:p>
      </dgm:t>
    </dgm:pt>
    <dgm:pt modelId="{288B17FB-0A66-4D55-9F7A-1A8D01F606C2}" type="parTrans" cxnId="{C2A54DAD-E336-4B0D-BC20-6E1FD7B8BC9D}">
      <dgm:prSet/>
      <dgm:spPr/>
      <dgm:t>
        <a:bodyPr/>
        <a:lstStyle/>
        <a:p>
          <a:pPr algn="ctr"/>
          <a:endParaRPr lang="en-US"/>
        </a:p>
      </dgm:t>
    </dgm:pt>
    <dgm:pt modelId="{AE72F213-07DB-41E8-A974-170F68F21082}" type="sibTrans" cxnId="{C2A54DAD-E336-4B0D-BC20-6E1FD7B8BC9D}">
      <dgm:prSet/>
      <dgm:spPr/>
      <dgm:t>
        <a:bodyPr/>
        <a:lstStyle/>
        <a:p>
          <a:pPr algn="ctr"/>
          <a:endParaRPr lang="en-US"/>
        </a:p>
      </dgm:t>
    </dgm:pt>
    <dgm:pt modelId="{F6EB603D-04DA-4956-A40F-EED863BA48C4}">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کاهش فضاي رقابتي</a:t>
          </a:r>
          <a:endParaRPr kumimoji="0" lang="fa-IR" b="1" i="0" u="none" strike="noStrike" cap="none" normalizeH="0" baseline="0" dirty="0" smtClean="0">
            <a:ln>
              <a:noFill/>
            </a:ln>
            <a:solidFill>
              <a:schemeClr val="tx1"/>
            </a:solidFill>
            <a:effectLst/>
            <a:latin typeface="Arial" pitchFamily="34" charset="0"/>
            <a:cs typeface="Arial" pitchFamily="34" charset="0"/>
          </a:endParaRPr>
        </a:p>
      </dgm:t>
    </dgm:pt>
    <dgm:pt modelId="{056F28D3-3DC7-48FF-9DD1-0FCB3CBB7E80}" type="parTrans" cxnId="{65CEECA4-AA54-44ED-90EF-C921E1ADE097}">
      <dgm:prSet/>
      <dgm:spPr/>
      <dgm:t>
        <a:bodyPr/>
        <a:lstStyle/>
        <a:p>
          <a:pPr algn="ctr"/>
          <a:endParaRPr lang="en-US"/>
        </a:p>
      </dgm:t>
    </dgm:pt>
    <dgm:pt modelId="{BD361E19-D41F-4EEF-A25C-9EF819CD1CC3}" type="sibTrans" cxnId="{65CEECA4-AA54-44ED-90EF-C921E1ADE097}">
      <dgm:prSet/>
      <dgm:spPr/>
      <dgm:t>
        <a:bodyPr/>
        <a:lstStyle/>
        <a:p>
          <a:pPr algn="ctr"/>
          <a:endParaRPr lang="en-US"/>
        </a:p>
      </dgm:t>
    </dgm:pt>
    <dgm:pt modelId="{3409EF99-362F-4C18-A5EA-DA903F9F1D69}">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تغيير نگرش نسبت به  هدف ارزش‌يابي</a:t>
          </a:r>
          <a:endParaRPr kumimoji="0" lang="fa-IR" b="1" i="0" u="none" strike="noStrike" cap="none" normalizeH="0" baseline="0" dirty="0" smtClean="0">
            <a:ln>
              <a:noFill/>
            </a:ln>
            <a:solidFill>
              <a:schemeClr val="tx1"/>
            </a:solidFill>
            <a:effectLst/>
            <a:latin typeface="Arial" pitchFamily="34" charset="0"/>
            <a:cs typeface="Arial" pitchFamily="34" charset="0"/>
          </a:endParaRPr>
        </a:p>
      </dgm:t>
    </dgm:pt>
    <dgm:pt modelId="{1BF85991-1EB3-44C5-A5DF-4D83D0C5A7EE}" type="parTrans" cxnId="{56E7380E-7BC6-4593-B78F-544B1C7638F9}">
      <dgm:prSet/>
      <dgm:spPr/>
      <dgm:t>
        <a:bodyPr/>
        <a:lstStyle/>
        <a:p>
          <a:pPr algn="ctr"/>
          <a:endParaRPr lang="en-US"/>
        </a:p>
      </dgm:t>
    </dgm:pt>
    <dgm:pt modelId="{0F2BBA14-45D1-4851-80A6-0F4EE74D4247}" type="sibTrans" cxnId="{56E7380E-7BC6-4593-B78F-544B1C7638F9}">
      <dgm:prSet/>
      <dgm:spPr/>
      <dgm:t>
        <a:bodyPr/>
        <a:lstStyle/>
        <a:p>
          <a:pPr algn="ctr"/>
          <a:endParaRPr lang="en-US"/>
        </a:p>
      </dgm:t>
    </dgm:pt>
    <dgm:pt modelId="{2E8CCFEA-9E0D-4EE4-9B78-CBA383510814}">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تغيير چيدمان کلاس</a:t>
          </a:r>
          <a:endParaRPr kumimoji="0" lang="fa-IR" b="1" i="0" u="none" strike="noStrike" cap="none" normalizeH="0" baseline="0" dirty="0" smtClean="0">
            <a:ln>
              <a:noFill/>
            </a:ln>
            <a:solidFill>
              <a:schemeClr val="tx1"/>
            </a:solidFill>
            <a:effectLst/>
            <a:latin typeface="Arial" pitchFamily="34" charset="0"/>
            <a:cs typeface="Arial" pitchFamily="34" charset="0"/>
          </a:endParaRPr>
        </a:p>
      </dgm:t>
    </dgm:pt>
    <dgm:pt modelId="{38A60F23-C893-4BC5-8E6C-0A19319A1938}" type="parTrans" cxnId="{28A8E3D5-4A64-42F2-BE86-DB6E729284B7}">
      <dgm:prSet/>
      <dgm:spPr/>
      <dgm:t>
        <a:bodyPr/>
        <a:lstStyle/>
        <a:p>
          <a:pPr algn="ctr"/>
          <a:endParaRPr lang="en-US"/>
        </a:p>
      </dgm:t>
    </dgm:pt>
    <dgm:pt modelId="{9C860E5E-2A39-4A71-BD13-B737E745CC39}" type="sibTrans" cxnId="{28A8E3D5-4A64-42F2-BE86-DB6E729284B7}">
      <dgm:prSet/>
      <dgm:spPr/>
      <dgm:t>
        <a:bodyPr/>
        <a:lstStyle/>
        <a:p>
          <a:pPr algn="ctr"/>
          <a:endParaRPr lang="en-US"/>
        </a:p>
      </dgm:t>
    </dgm:pt>
    <dgm:pt modelId="{D91C5B7C-7F9A-4F46-B37C-D3D4DE593D3B}">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تغيير نگرش نسبت يادگيري</a:t>
          </a:r>
          <a:endParaRPr kumimoji="0" lang="fa-IR" b="1" i="0" u="none" strike="noStrike" cap="none" normalizeH="0" baseline="0" dirty="0" smtClean="0">
            <a:ln>
              <a:noFill/>
            </a:ln>
            <a:solidFill>
              <a:schemeClr val="tx1"/>
            </a:solidFill>
            <a:effectLst/>
            <a:latin typeface="Arial" pitchFamily="34" charset="0"/>
            <a:cs typeface="Arial" pitchFamily="34" charset="0"/>
          </a:endParaRPr>
        </a:p>
      </dgm:t>
    </dgm:pt>
    <dgm:pt modelId="{07FD1D25-4A1C-4544-8957-A1D9511ADB96}" type="parTrans" cxnId="{EB6B76C0-0615-45B1-8FAD-17F137EF9BAB}">
      <dgm:prSet/>
      <dgm:spPr/>
      <dgm:t>
        <a:bodyPr/>
        <a:lstStyle/>
        <a:p>
          <a:pPr algn="ctr"/>
          <a:endParaRPr lang="en-US"/>
        </a:p>
      </dgm:t>
    </dgm:pt>
    <dgm:pt modelId="{AF204869-A9B2-472D-A4A3-DC6B95869BC8}" type="sibTrans" cxnId="{EB6B76C0-0615-45B1-8FAD-17F137EF9BAB}">
      <dgm:prSet/>
      <dgm:spPr/>
      <dgm:t>
        <a:bodyPr/>
        <a:lstStyle/>
        <a:p>
          <a:pPr algn="ctr"/>
          <a:endParaRPr lang="en-US"/>
        </a:p>
      </dgm:t>
    </dgm:pt>
    <dgm:pt modelId="{931A33CA-60DA-43FD-BBB4-270A30C9CD50}">
      <dgm:prSet/>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ايجاد فضاي اخلاقي</a:t>
          </a:r>
          <a:endParaRPr kumimoji="0" lang="fa-IR" b="1" i="0" u="none" strike="noStrike" cap="none" normalizeH="0" baseline="0" dirty="0" smtClean="0">
            <a:ln>
              <a:noFill/>
            </a:ln>
            <a:solidFill>
              <a:schemeClr val="tx1"/>
            </a:solidFill>
            <a:effectLst/>
            <a:latin typeface="Arial" pitchFamily="34" charset="0"/>
            <a:cs typeface="Arial" pitchFamily="34" charset="0"/>
          </a:endParaRPr>
        </a:p>
      </dgm:t>
    </dgm:pt>
    <dgm:pt modelId="{6570B0FE-7C35-4226-8C94-C40886446A6D}" type="parTrans" cxnId="{E845AD2F-89D1-46A5-AFC0-EAA96DF17D38}">
      <dgm:prSet/>
      <dgm:spPr/>
      <dgm:t>
        <a:bodyPr/>
        <a:lstStyle/>
        <a:p>
          <a:pPr algn="ctr"/>
          <a:endParaRPr lang="en-US"/>
        </a:p>
      </dgm:t>
    </dgm:pt>
    <dgm:pt modelId="{43BEF8C0-B093-4D63-AFB4-262141184610}" type="sibTrans" cxnId="{E845AD2F-89D1-46A5-AFC0-EAA96DF17D38}">
      <dgm:prSet/>
      <dgm:spPr/>
      <dgm:t>
        <a:bodyPr/>
        <a:lstStyle/>
        <a:p>
          <a:pPr algn="ctr"/>
          <a:endParaRPr lang="en-US"/>
        </a:p>
      </dgm:t>
    </dgm:pt>
    <dgm:pt modelId="{B0D89C4F-5E45-4146-B8B2-87E527A5724E}" type="pres">
      <dgm:prSet presAssocID="{280B6208-4D8D-4000-8A57-7CB8CC195107}" presName="cycle" presStyleCnt="0">
        <dgm:presLayoutVars>
          <dgm:chMax val="1"/>
          <dgm:dir/>
          <dgm:animLvl val="ctr"/>
          <dgm:resizeHandles val="exact"/>
        </dgm:presLayoutVars>
      </dgm:prSet>
      <dgm:spPr/>
    </dgm:pt>
    <dgm:pt modelId="{982C00A0-EB88-4980-9FDD-F2BF691DAB47}" type="pres">
      <dgm:prSet presAssocID="{6F59B6FE-8130-4D33-AC71-6DA13D7DD3AB}" presName="centerShape" presStyleLbl="node0" presStyleIdx="0" presStyleCnt="1"/>
      <dgm:spPr/>
      <dgm:t>
        <a:bodyPr/>
        <a:lstStyle/>
        <a:p>
          <a:pPr rtl="1"/>
          <a:endParaRPr lang="fa-IR"/>
        </a:p>
      </dgm:t>
    </dgm:pt>
    <dgm:pt modelId="{36F9CC7F-49FB-4F18-869F-FB5775BBA11B}" type="pres">
      <dgm:prSet presAssocID="{288B17FB-0A66-4D55-9F7A-1A8D01F606C2}" presName="Name9" presStyleLbl="parChTrans1D2" presStyleIdx="0" presStyleCnt="6"/>
      <dgm:spPr/>
      <dgm:t>
        <a:bodyPr/>
        <a:lstStyle/>
        <a:p>
          <a:pPr rtl="1"/>
          <a:endParaRPr lang="fa-IR"/>
        </a:p>
      </dgm:t>
    </dgm:pt>
    <dgm:pt modelId="{BB75683A-2209-4247-91D1-11048E74061B}" type="pres">
      <dgm:prSet presAssocID="{288B17FB-0A66-4D55-9F7A-1A8D01F606C2}" presName="connTx" presStyleLbl="parChTrans1D2" presStyleIdx="0" presStyleCnt="6"/>
      <dgm:spPr/>
      <dgm:t>
        <a:bodyPr/>
        <a:lstStyle/>
        <a:p>
          <a:pPr rtl="1"/>
          <a:endParaRPr lang="fa-IR"/>
        </a:p>
      </dgm:t>
    </dgm:pt>
    <dgm:pt modelId="{232FD0F5-09E5-4EAE-8C69-306C89D79DF0}" type="pres">
      <dgm:prSet presAssocID="{34A199A9-6756-4564-A67C-FE35A102016E}" presName="node" presStyleLbl="node1" presStyleIdx="0" presStyleCnt="6">
        <dgm:presLayoutVars>
          <dgm:bulletEnabled val="1"/>
        </dgm:presLayoutVars>
      </dgm:prSet>
      <dgm:spPr/>
      <dgm:t>
        <a:bodyPr/>
        <a:lstStyle/>
        <a:p>
          <a:pPr rtl="1"/>
          <a:endParaRPr lang="fa-IR"/>
        </a:p>
      </dgm:t>
    </dgm:pt>
    <dgm:pt modelId="{AC84D694-5606-400A-836B-58F82A2F9B16}" type="pres">
      <dgm:prSet presAssocID="{056F28D3-3DC7-48FF-9DD1-0FCB3CBB7E80}" presName="Name9" presStyleLbl="parChTrans1D2" presStyleIdx="1" presStyleCnt="6"/>
      <dgm:spPr/>
      <dgm:t>
        <a:bodyPr/>
        <a:lstStyle/>
        <a:p>
          <a:pPr rtl="1"/>
          <a:endParaRPr lang="fa-IR"/>
        </a:p>
      </dgm:t>
    </dgm:pt>
    <dgm:pt modelId="{B3B784BF-ADA9-4034-A899-CDB8A2581032}" type="pres">
      <dgm:prSet presAssocID="{056F28D3-3DC7-48FF-9DD1-0FCB3CBB7E80}" presName="connTx" presStyleLbl="parChTrans1D2" presStyleIdx="1" presStyleCnt="6"/>
      <dgm:spPr/>
      <dgm:t>
        <a:bodyPr/>
        <a:lstStyle/>
        <a:p>
          <a:pPr rtl="1"/>
          <a:endParaRPr lang="fa-IR"/>
        </a:p>
      </dgm:t>
    </dgm:pt>
    <dgm:pt modelId="{4B25C9AC-EA58-412F-ACDD-C3297E1C128A}" type="pres">
      <dgm:prSet presAssocID="{F6EB603D-04DA-4956-A40F-EED863BA48C4}" presName="node" presStyleLbl="node1" presStyleIdx="1" presStyleCnt="6">
        <dgm:presLayoutVars>
          <dgm:bulletEnabled val="1"/>
        </dgm:presLayoutVars>
      </dgm:prSet>
      <dgm:spPr/>
      <dgm:t>
        <a:bodyPr/>
        <a:lstStyle/>
        <a:p>
          <a:pPr rtl="1"/>
          <a:endParaRPr lang="fa-IR"/>
        </a:p>
      </dgm:t>
    </dgm:pt>
    <dgm:pt modelId="{FA86BEC1-8A27-4CE7-89A6-929726E14448}" type="pres">
      <dgm:prSet presAssocID="{1BF85991-1EB3-44C5-A5DF-4D83D0C5A7EE}" presName="Name9" presStyleLbl="parChTrans1D2" presStyleIdx="2" presStyleCnt="6"/>
      <dgm:spPr/>
      <dgm:t>
        <a:bodyPr/>
        <a:lstStyle/>
        <a:p>
          <a:pPr rtl="1"/>
          <a:endParaRPr lang="fa-IR"/>
        </a:p>
      </dgm:t>
    </dgm:pt>
    <dgm:pt modelId="{212560ED-2E5C-4C68-855A-BA0916C66ED3}" type="pres">
      <dgm:prSet presAssocID="{1BF85991-1EB3-44C5-A5DF-4D83D0C5A7EE}" presName="connTx" presStyleLbl="parChTrans1D2" presStyleIdx="2" presStyleCnt="6"/>
      <dgm:spPr/>
      <dgm:t>
        <a:bodyPr/>
        <a:lstStyle/>
        <a:p>
          <a:pPr rtl="1"/>
          <a:endParaRPr lang="fa-IR"/>
        </a:p>
      </dgm:t>
    </dgm:pt>
    <dgm:pt modelId="{24B855FF-9BEC-4E02-95C2-C5700FBF9D41}" type="pres">
      <dgm:prSet presAssocID="{3409EF99-362F-4C18-A5EA-DA903F9F1D69}" presName="node" presStyleLbl="node1" presStyleIdx="2" presStyleCnt="6" custRadScaleRad="105571" custRadScaleInc="-7867">
        <dgm:presLayoutVars>
          <dgm:bulletEnabled val="1"/>
        </dgm:presLayoutVars>
      </dgm:prSet>
      <dgm:spPr/>
      <dgm:t>
        <a:bodyPr/>
        <a:lstStyle/>
        <a:p>
          <a:pPr rtl="1"/>
          <a:endParaRPr lang="fa-IR"/>
        </a:p>
      </dgm:t>
    </dgm:pt>
    <dgm:pt modelId="{84F017F7-ECE2-42AA-957C-257FB2A40A78}" type="pres">
      <dgm:prSet presAssocID="{38A60F23-C893-4BC5-8E6C-0A19319A1938}" presName="Name9" presStyleLbl="parChTrans1D2" presStyleIdx="3" presStyleCnt="6"/>
      <dgm:spPr/>
      <dgm:t>
        <a:bodyPr/>
        <a:lstStyle/>
        <a:p>
          <a:pPr rtl="1"/>
          <a:endParaRPr lang="fa-IR"/>
        </a:p>
      </dgm:t>
    </dgm:pt>
    <dgm:pt modelId="{B806D355-207E-4EF7-A081-7706C318D036}" type="pres">
      <dgm:prSet presAssocID="{38A60F23-C893-4BC5-8E6C-0A19319A1938}" presName="connTx" presStyleLbl="parChTrans1D2" presStyleIdx="3" presStyleCnt="6"/>
      <dgm:spPr/>
      <dgm:t>
        <a:bodyPr/>
        <a:lstStyle/>
        <a:p>
          <a:pPr rtl="1"/>
          <a:endParaRPr lang="fa-IR"/>
        </a:p>
      </dgm:t>
    </dgm:pt>
    <dgm:pt modelId="{2BC7F62F-9507-4EF0-B44E-753EAB659EF2}" type="pres">
      <dgm:prSet presAssocID="{2E8CCFEA-9E0D-4EE4-9B78-CBA383510814}" presName="node" presStyleLbl="node1" presStyleIdx="3" presStyleCnt="6">
        <dgm:presLayoutVars>
          <dgm:bulletEnabled val="1"/>
        </dgm:presLayoutVars>
      </dgm:prSet>
      <dgm:spPr/>
      <dgm:t>
        <a:bodyPr/>
        <a:lstStyle/>
        <a:p>
          <a:pPr rtl="1"/>
          <a:endParaRPr lang="fa-IR"/>
        </a:p>
      </dgm:t>
    </dgm:pt>
    <dgm:pt modelId="{84F7CBF7-9034-4727-B00A-3D3FA0915DDA}" type="pres">
      <dgm:prSet presAssocID="{07FD1D25-4A1C-4544-8957-A1D9511ADB96}" presName="Name9" presStyleLbl="parChTrans1D2" presStyleIdx="4" presStyleCnt="6"/>
      <dgm:spPr/>
      <dgm:t>
        <a:bodyPr/>
        <a:lstStyle/>
        <a:p>
          <a:pPr rtl="1"/>
          <a:endParaRPr lang="fa-IR"/>
        </a:p>
      </dgm:t>
    </dgm:pt>
    <dgm:pt modelId="{E76E5042-8E37-4548-9B10-4FF066FFA827}" type="pres">
      <dgm:prSet presAssocID="{07FD1D25-4A1C-4544-8957-A1D9511ADB96}" presName="connTx" presStyleLbl="parChTrans1D2" presStyleIdx="4" presStyleCnt="6"/>
      <dgm:spPr/>
      <dgm:t>
        <a:bodyPr/>
        <a:lstStyle/>
        <a:p>
          <a:pPr rtl="1"/>
          <a:endParaRPr lang="fa-IR"/>
        </a:p>
      </dgm:t>
    </dgm:pt>
    <dgm:pt modelId="{4B34855F-6669-4544-8954-DF29E739A876}" type="pres">
      <dgm:prSet presAssocID="{D91C5B7C-7F9A-4F46-B37C-D3D4DE593D3B}" presName="node" presStyleLbl="node1" presStyleIdx="4" presStyleCnt="6">
        <dgm:presLayoutVars>
          <dgm:bulletEnabled val="1"/>
        </dgm:presLayoutVars>
      </dgm:prSet>
      <dgm:spPr/>
      <dgm:t>
        <a:bodyPr/>
        <a:lstStyle/>
        <a:p>
          <a:pPr rtl="1"/>
          <a:endParaRPr lang="fa-IR"/>
        </a:p>
      </dgm:t>
    </dgm:pt>
    <dgm:pt modelId="{F9AC42DA-2345-4A63-BEC8-BB4E0CCE08D2}" type="pres">
      <dgm:prSet presAssocID="{6570B0FE-7C35-4226-8C94-C40886446A6D}" presName="Name9" presStyleLbl="parChTrans1D2" presStyleIdx="5" presStyleCnt="6"/>
      <dgm:spPr/>
      <dgm:t>
        <a:bodyPr/>
        <a:lstStyle/>
        <a:p>
          <a:pPr rtl="1"/>
          <a:endParaRPr lang="fa-IR"/>
        </a:p>
      </dgm:t>
    </dgm:pt>
    <dgm:pt modelId="{AED39D6C-99EA-4381-A583-883A298090CD}" type="pres">
      <dgm:prSet presAssocID="{6570B0FE-7C35-4226-8C94-C40886446A6D}" presName="connTx" presStyleLbl="parChTrans1D2" presStyleIdx="5" presStyleCnt="6"/>
      <dgm:spPr/>
      <dgm:t>
        <a:bodyPr/>
        <a:lstStyle/>
        <a:p>
          <a:pPr rtl="1"/>
          <a:endParaRPr lang="fa-IR"/>
        </a:p>
      </dgm:t>
    </dgm:pt>
    <dgm:pt modelId="{EDAA4931-526F-410E-91FC-A9ADEA11B3AF}" type="pres">
      <dgm:prSet presAssocID="{931A33CA-60DA-43FD-BBB4-270A30C9CD50}" presName="node" presStyleLbl="node1" presStyleIdx="5" presStyleCnt="6">
        <dgm:presLayoutVars>
          <dgm:bulletEnabled val="1"/>
        </dgm:presLayoutVars>
      </dgm:prSet>
      <dgm:spPr/>
      <dgm:t>
        <a:bodyPr/>
        <a:lstStyle/>
        <a:p>
          <a:pPr rtl="1"/>
          <a:endParaRPr lang="fa-IR"/>
        </a:p>
      </dgm:t>
    </dgm:pt>
  </dgm:ptLst>
  <dgm:cxnLst>
    <dgm:cxn modelId="{CFC8E8ED-827D-4865-A5B2-9F75B8D24F13}" type="presOf" srcId="{288B17FB-0A66-4D55-9F7A-1A8D01F606C2}" destId="{36F9CC7F-49FB-4F18-869F-FB5775BBA11B}" srcOrd="0" destOrd="0" presId="urn:microsoft.com/office/officeart/2005/8/layout/radial1"/>
    <dgm:cxn modelId="{0D016D2D-CF83-44A4-9EB6-4C88AD6AFC6F}" type="presOf" srcId="{6F59B6FE-8130-4D33-AC71-6DA13D7DD3AB}" destId="{982C00A0-EB88-4980-9FDD-F2BF691DAB47}" srcOrd="0" destOrd="0" presId="urn:microsoft.com/office/officeart/2005/8/layout/radial1"/>
    <dgm:cxn modelId="{749B4B68-C9F5-4ABA-885A-BB1798D26BA7}" type="presOf" srcId="{056F28D3-3DC7-48FF-9DD1-0FCB3CBB7E80}" destId="{B3B784BF-ADA9-4034-A899-CDB8A2581032}" srcOrd="1" destOrd="0" presId="urn:microsoft.com/office/officeart/2005/8/layout/radial1"/>
    <dgm:cxn modelId="{EB6B76C0-0615-45B1-8FAD-17F137EF9BAB}" srcId="{6F59B6FE-8130-4D33-AC71-6DA13D7DD3AB}" destId="{D91C5B7C-7F9A-4F46-B37C-D3D4DE593D3B}" srcOrd="4" destOrd="0" parTransId="{07FD1D25-4A1C-4544-8957-A1D9511ADB96}" sibTransId="{AF204869-A9B2-472D-A4A3-DC6B95869BC8}"/>
    <dgm:cxn modelId="{ED59A0EB-D02B-487D-B4C4-C42AD490C129}" type="presOf" srcId="{D91C5B7C-7F9A-4F46-B37C-D3D4DE593D3B}" destId="{4B34855F-6669-4544-8954-DF29E739A876}" srcOrd="0" destOrd="0" presId="urn:microsoft.com/office/officeart/2005/8/layout/radial1"/>
    <dgm:cxn modelId="{6AED63FA-5053-4B75-8B0F-59C9B140485C}" srcId="{280B6208-4D8D-4000-8A57-7CB8CC195107}" destId="{6F59B6FE-8130-4D33-AC71-6DA13D7DD3AB}" srcOrd="0" destOrd="0" parTransId="{222984B4-29C6-4AEA-BBAF-1D71D7A83E65}" sibTransId="{314C8B50-E97C-4956-AB28-E0F9945B5B79}"/>
    <dgm:cxn modelId="{1C6F2065-561B-425C-AF49-BB8038CD7DE8}" type="presOf" srcId="{07FD1D25-4A1C-4544-8957-A1D9511ADB96}" destId="{84F7CBF7-9034-4727-B00A-3D3FA0915DDA}" srcOrd="0" destOrd="0" presId="urn:microsoft.com/office/officeart/2005/8/layout/radial1"/>
    <dgm:cxn modelId="{40E0B83C-200E-43FC-B2C5-295707F807AC}" type="presOf" srcId="{280B6208-4D8D-4000-8A57-7CB8CC195107}" destId="{B0D89C4F-5E45-4146-B8B2-87E527A5724E}" srcOrd="0" destOrd="0" presId="urn:microsoft.com/office/officeart/2005/8/layout/radial1"/>
    <dgm:cxn modelId="{65CEECA4-AA54-44ED-90EF-C921E1ADE097}" srcId="{6F59B6FE-8130-4D33-AC71-6DA13D7DD3AB}" destId="{F6EB603D-04DA-4956-A40F-EED863BA48C4}" srcOrd="1" destOrd="0" parTransId="{056F28D3-3DC7-48FF-9DD1-0FCB3CBB7E80}" sibTransId="{BD361E19-D41F-4EEF-A25C-9EF819CD1CC3}"/>
    <dgm:cxn modelId="{C2A54DAD-E336-4B0D-BC20-6E1FD7B8BC9D}" srcId="{6F59B6FE-8130-4D33-AC71-6DA13D7DD3AB}" destId="{34A199A9-6756-4564-A67C-FE35A102016E}" srcOrd="0" destOrd="0" parTransId="{288B17FB-0A66-4D55-9F7A-1A8D01F606C2}" sibTransId="{AE72F213-07DB-41E8-A974-170F68F21082}"/>
    <dgm:cxn modelId="{FD7FF4A9-8AF1-4ED5-8927-D1B86E6C272D}" type="presOf" srcId="{6570B0FE-7C35-4226-8C94-C40886446A6D}" destId="{AED39D6C-99EA-4381-A583-883A298090CD}" srcOrd="1" destOrd="0" presId="urn:microsoft.com/office/officeart/2005/8/layout/radial1"/>
    <dgm:cxn modelId="{E845AD2F-89D1-46A5-AFC0-EAA96DF17D38}" srcId="{6F59B6FE-8130-4D33-AC71-6DA13D7DD3AB}" destId="{931A33CA-60DA-43FD-BBB4-270A30C9CD50}" srcOrd="5" destOrd="0" parTransId="{6570B0FE-7C35-4226-8C94-C40886446A6D}" sibTransId="{43BEF8C0-B093-4D63-AFB4-262141184610}"/>
    <dgm:cxn modelId="{6AB4F9DD-41D6-40A7-A75B-EA2187CFB144}" type="presOf" srcId="{288B17FB-0A66-4D55-9F7A-1A8D01F606C2}" destId="{BB75683A-2209-4247-91D1-11048E74061B}" srcOrd="1" destOrd="0" presId="urn:microsoft.com/office/officeart/2005/8/layout/radial1"/>
    <dgm:cxn modelId="{AC137F7C-432D-4D7D-9721-CB6F8F06B0D3}" type="presOf" srcId="{1BF85991-1EB3-44C5-A5DF-4D83D0C5A7EE}" destId="{212560ED-2E5C-4C68-855A-BA0916C66ED3}" srcOrd="1" destOrd="0" presId="urn:microsoft.com/office/officeart/2005/8/layout/radial1"/>
    <dgm:cxn modelId="{6F22B1B0-2927-44D3-A817-88180E1BB841}" type="presOf" srcId="{F6EB603D-04DA-4956-A40F-EED863BA48C4}" destId="{4B25C9AC-EA58-412F-ACDD-C3297E1C128A}" srcOrd="0" destOrd="0" presId="urn:microsoft.com/office/officeart/2005/8/layout/radial1"/>
    <dgm:cxn modelId="{597F8727-B256-4B4B-956A-15459322D29F}" type="presOf" srcId="{34A199A9-6756-4564-A67C-FE35A102016E}" destId="{232FD0F5-09E5-4EAE-8C69-306C89D79DF0}" srcOrd="0" destOrd="0" presId="urn:microsoft.com/office/officeart/2005/8/layout/radial1"/>
    <dgm:cxn modelId="{6B191DB6-7946-4F7A-A5D9-117E0EB8D938}" type="presOf" srcId="{1BF85991-1EB3-44C5-A5DF-4D83D0C5A7EE}" destId="{FA86BEC1-8A27-4CE7-89A6-929726E14448}" srcOrd="0" destOrd="0" presId="urn:microsoft.com/office/officeart/2005/8/layout/radial1"/>
    <dgm:cxn modelId="{99A355BD-E2AA-49D3-82A2-287EF743ABCD}" type="presOf" srcId="{38A60F23-C893-4BC5-8E6C-0A19319A1938}" destId="{84F017F7-ECE2-42AA-957C-257FB2A40A78}" srcOrd="0" destOrd="0" presId="urn:microsoft.com/office/officeart/2005/8/layout/radial1"/>
    <dgm:cxn modelId="{5F8F72D6-6EB6-409B-A4F4-0B1E75D3B8CD}" type="presOf" srcId="{056F28D3-3DC7-48FF-9DD1-0FCB3CBB7E80}" destId="{AC84D694-5606-400A-836B-58F82A2F9B16}" srcOrd="0" destOrd="0" presId="urn:microsoft.com/office/officeart/2005/8/layout/radial1"/>
    <dgm:cxn modelId="{B213E521-BD16-4F03-B010-4E753CD2E6D8}" type="presOf" srcId="{38A60F23-C893-4BC5-8E6C-0A19319A1938}" destId="{B806D355-207E-4EF7-A081-7706C318D036}" srcOrd="1" destOrd="0" presId="urn:microsoft.com/office/officeart/2005/8/layout/radial1"/>
    <dgm:cxn modelId="{2262018A-7D84-4771-9C94-2FA119F7D523}" type="presOf" srcId="{6570B0FE-7C35-4226-8C94-C40886446A6D}" destId="{F9AC42DA-2345-4A63-BEC8-BB4E0CCE08D2}" srcOrd="0" destOrd="0" presId="urn:microsoft.com/office/officeart/2005/8/layout/radial1"/>
    <dgm:cxn modelId="{B4EB38BA-E365-4A08-8134-9AD93A6841E4}" type="presOf" srcId="{2E8CCFEA-9E0D-4EE4-9B78-CBA383510814}" destId="{2BC7F62F-9507-4EF0-B44E-753EAB659EF2}" srcOrd="0" destOrd="0" presId="urn:microsoft.com/office/officeart/2005/8/layout/radial1"/>
    <dgm:cxn modelId="{1F5C3647-7693-41CE-A48D-2BFFF9D958FE}" type="presOf" srcId="{3409EF99-362F-4C18-A5EA-DA903F9F1D69}" destId="{24B855FF-9BEC-4E02-95C2-C5700FBF9D41}" srcOrd="0" destOrd="0" presId="urn:microsoft.com/office/officeart/2005/8/layout/radial1"/>
    <dgm:cxn modelId="{6B25D74E-0415-49FA-9FF1-097FCEDAFAEC}" type="presOf" srcId="{07FD1D25-4A1C-4544-8957-A1D9511ADB96}" destId="{E76E5042-8E37-4548-9B10-4FF066FFA827}" srcOrd="1" destOrd="0" presId="urn:microsoft.com/office/officeart/2005/8/layout/radial1"/>
    <dgm:cxn modelId="{28A8E3D5-4A64-42F2-BE86-DB6E729284B7}" srcId="{6F59B6FE-8130-4D33-AC71-6DA13D7DD3AB}" destId="{2E8CCFEA-9E0D-4EE4-9B78-CBA383510814}" srcOrd="3" destOrd="0" parTransId="{38A60F23-C893-4BC5-8E6C-0A19319A1938}" sibTransId="{9C860E5E-2A39-4A71-BD13-B737E745CC39}"/>
    <dgm:cxn modelId="{09FC29F6-8E3C-47BE-885B-5FBD387AC549}" type="presOf" srcId="{931A33CA-60DA-43FD-BBB4-270A30C9CD50}" destId="{EDAA4931-526F-410E-91FC-A9ADEA11B3AF}" srcOrd="0" destOrd="0" presId="urn:microsoft.com/office/officeart/2005/8/layout/radial1"/>
    <dgm:cxn modelId="{56E7380E-7BC6-4593-B78F-544B1C7638F9}" srcId="{6F59B6FE-8130-4D33-AC71-6DA13D7DD3AB}" destId="{3409EF99-362F-4C18-A5EA-DA903F9F1D69}" srcOrd="2" destOrd="0" parTransId="{1BF85991-1EB3-44C5-A5DF-4D83D0C5A7EE}" sibTransId="{0F2BBA14-45D1-4851-80A6-0F4EE74D4247}"/>
    <dgm:cxn modelId="{AAF44CC7-44A0-4416-877F-ED23272C3AE0}" type="presParOf" srcId="{B0D89C4F-5E45-4146-B8B2-87E527A5724E}" destId="{982C00A0-EB88-4980-9FDD-F2BF691DAB47}" srcOrd="0" destOrd="0" presId="urn:microsoft.com/office/officeart/2005/8/layout/radial1"/>
    <dgm:cxn modelId="{E5C8EB8E-160A-4F76-9A61-895CB765C4C1}" type="presParOf" srcId="{B0D89C4F-5E45-4146-B8B2-87E527A5724E}" destId="{36F9CC7F-49FB-4F18-869F-FB5775BBA11B}" srcOrd="1" destOrd="0" presId="urn:microsoft.com/office/officeart/2005/8/layout/radial1"/>
    <dgm:cxn modelId="{2EA9FBBF-AF84-4A49-8C48-1AEE673F5EBB}" type="presParOf" srcId="{36F9CC7F-49FB-4F18-869F-FB5775BBA11B}" destId="{BB75683A-2209-4247-91D1-11048E74061B}" srcOrd="0" destOrd="0" presId="urn:microsoft.com/office/officeart/2005/8/layout/radial1"/>
    <dgm:cxn modelId="{7C154BFF-ABF2-4943-B191-57E400F2A42F}" type="presParOf" srcId="{B0D89C4F-5E45-4146-B8B2-87E527A5724E}" destId="{232FD0F5-09E5-4EAE-8C69-306C89D79DF0}" srcOrd="2" destOrd="0" presId="urn:microsoft.com/office/officeart/2005/8/layout/radial1"/>
    <dgm:cxn modelId="{BFE9BAE2-299C-4265-91C6-102CAC78969A}" type="presParOf" srcId="{B0D89C4F-5E45-4146-B8B2-87E527A5724E}" destId="{AC84D694-5606-400A-836B-58F82A2F9B16}" srcOrd="3" destOrd="0" presId="urn:microsoft.com/office/officeart/2005/8/layout/radial1"/>
    <dgm:cxn modelId="{39B4ABE9-3370-43BB-A25F-D6937B82704E}" type="presParOf" srcId="{AC84D694-5606-400A-836B-58F82A2F9B16}" destId="{B3B784BF-ADA9-4034-A899-CDB8A2581032}" srcOrd="0" destOrd="0" presId="urn:microsoft.com/office/officeart/2005/8/layout/radial1"/>
    <dgm:cxn modelId="{E9DA8BBA-0001-47B8-9C9C-C7AFA231C55A}" type="presParOf" srcId="{B0D89C4F-5E45-4146-B8B2-87E527A5724E}" destId="{4B25C9AC-EA58-412F-ACDD-C3297E1C128A}" srcOrd="4" destOrd="0" presId="urn:microsoft.com/office/officeart/2005/8/layout/radial1"/>
    <dgm:cxn modelId="{7D58C739-CC47-47CC-986D-C1E5FC457E7C}" type="presParOf" srcId="{B0D89C4F-5E45-4146-B8B2-87E527A5724E}" destId="{FA86BEC1-8A27-4CE7-89A6-929726E14448}" srcOrd="5" destOrd="0" presId="urn:microsoft.com/office/officeart/2005/8/layout/radial1"/>
    <dgm:cxn modelId="{F9DA7952-50EB-404D-AAA7-64F1DAF6322E}" type="presParOf" srcId="{FA86BEC1-8A27-4CE7-89A6-929726E14448}" destId="{212560ED-2E5C-4C68-855A-BA0916C66ED3}" srcOrd="0" destOrd="0" presId="urn:microsoft.com/office/officeart/2005/8/layout/radial1"/>
    <dgm:cxn modelId="{A151B9C2-6819-4C38-9156-7C6B84602A5E}" type="presParOf" srcId="{B0D89C4F-5E45-4146-B8B2-87E527A5724E}" destId="{24B855FF-9BEC-4E02-95C2-C5700FBF9D41}" srcOrd="6" destOrd="0" presId="urn:microsoft.com/office/officeart/2005/8/layout/radial1"/>
    <dgm:cxn modelId="{8F414416-A25F-429B-8F97-0BF00FC659DE}" type="presParOf" srcId="{B0D89C4F-5E45-4146-B8B2-87E527A5724E}" destId="{84F017F7-ECE2-42AA-957C-257FB2A40A78}" srcOrd="7" destOrd="0" presId="urn:microsoft.com/office/officeart/2005/8/layout/radial1"/>
    <dgm:cxn modelId="{53995C1B-374E-4096-8CB0-ED92662E20B1}" type="presParOf" srcId="{84F017F7-ECE2-42AA-957C-257FB2A40A78}" destId="{B806D355-207E-4EF7-A081-7706C318D036}" srcOrd="0" destOrd="0" presId="urn:microsoft.com/office/officeart/2005/8/layout/radial1"/>
    <dgm:cxn modelId="{8F2D6298-4748-482E-BD67-3D5698A18AFA}" type="presParOf" srcId="{B0D89C4F-5E45-4146-B8B2-87E527A5724E}" destId="{2BC7F62F-9507-4EF0-B44E-753EAB659EF2}" srcOrd="8" destOrd="0" presId="urn:microsoft.com/office/officeart/2005/8/layout/radial1"/>
    <dgm:cxn modelId="{C77B6860-D7E3-4E0B-B5F4-EA951AE16C4B}" type="presParOf" srcId="{B0D89C4F-5E45-4146-B8B2-87E527A5724E}" destId="{84F7CBF7-9034-4727-B00A-3D3FA0915DDA}" srcOrd="9" destOrd="0" presId="urn:microsoft.com/office/officeart/2005/8/layout/radial1"/>
    <dgm:cxn modelId="{82948083-DCE1-446C-9BBA-EFD91CB9D674}" type="presParOf" srcId="{84F7CBF7-9034-4727-B00A-3D3FA0915DDA}" destId="{E76E5042-8E37-4548-9B10-4FF066FFA827}" srcOrd="0" destOrd="0" presId="urn:microsoft.com/office/officeart/2005/8/layout/radial1"/>
    <dgm:cxn modelId="{FBF672EA-5848-4564-8705-659D952FBA59}" type="presParOf" srcId="{B0D89C4F-5E45-4146-B8B2-87E527A5724E}" destId="{4B34855F-6669-4544-8954-DF29E739A876}" srcOrd="10" destOrd="0" presId="urn:microsoft.com/office/officeart/2005/8/layout/radial1"/>
    <dgm:cxn modelId="{9DC6D14B-6AD3-491E-BC6C-FA5D9FFCC286}" type="presParOf" srcId="{B0D89C4F-5E45-4146-B8B2-87E527A5724E}" destId="{F9AC42DA-2345-4A63-BEC8-BB4E0CCE08D2}" srcOrd="11" destOrd="0" presId="urn:microsoft.com/office/officeart/2005/8/layout/radial1"/>
    <dgm:cxn modelId="{5CB19E1C-81A6-4A6A-8AB9-0D3A02601F38}" type="presParOf" srcId="{F9AC42DA-2345-4A63-BEC8-BB4E0CCE08D2}" destId="{AED39D6C-99EA-4381-A583-883A298090CD}" srcOrd="0" destOrd="0" presId="urn:microsoft.com/office/officeart/2005/8/layout/radial1"/>
    <dgm:cxn modelId="{B2354169-3971-4D1A-B21E-865F94289E20}" type="presParOf" srcId="{B0D89C4F-5E45-4146-B8B2-87E527A5724E}" destId="{EDAA4931-526F-410E-91FC-A9ADEA11B3AF}"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50F3E6-D1F6-4740-A0F0-16ECBBFD3D54}" type="doc">
      <dgm:prSet loTypeId="urn:microsoft.com/office/officeart/2005/8/layout/cycle1" loCatId="cycle" qsTypeId="urn:microsoft.com/office/officeart/2005/8/quickstyle/simple1" qsCatId="simple" csTypeId="urn:microsoft.com/office/officeart/2005/8/colors/accent1_2" csCatId="accent1" phldr="1"/>
      <dgm:spPr/>
    </dgm:pt>
    <dgm:pt modelId="{89236525-16ED-4F4F-9284-A51A8ED05730}">
      <dgm:prSet custT="1"/>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noFill/>
              </a:ln>
              <a:solidFill>
                <a:srgbClr val="002060"/>
              </a:solidFill>
              <a:effectLst/>
              <a:latin typeface="Arial" pitchFamily="34" charset="0"/>
              <a:ea typeface="Times New Roman" pitchFamily="18" charset="0"/>
              <a:cs typeface="Homa" pitchFamily="2" charset="-78"/>
            </a:rPr>
            <a:t>شناخت انتظارات آموزشي و  نشانه هاي تحقق آن  </a:t>
          </a:r>
          <a:endParaRPr kumimoji="0" lang="fa-IR" sz="2000" b="0" i="0" u="none" strike="noStrike" cap="none" normalizeH="0" baseline="0" dirty="0" smtClean="0">
            <a:ln>
              <a:noFill/>
            </a:ln>
            <a:solidFill>
              <a:srgbClr val="002060"/>
            </a:solidFill>
            <a:effectLst/>
            <a:latin typeface="Arial" pitchFamily="34" charset="0"/>
            <a:cs typeface="Homa" pitchFamily="2" charset="-78"/>
          </a:endParaRPr>
        </a:p>
      </dgm:t>
    </dgm:pt>
    <dgm:pt modelId="{E527B793-2AB5-4AE8-B900-D9A7B49DC9CC}" type="parTrans" cxnId="{E6341B0F-A6A7-4C0E-8CB0-FBF6B04AAEA0}">
      <dgm:prSet/>
      <dgm:spPr/>
      <dgm:t>
        <a:bodyPr/>
        <a:lstStyle/>
        <a:p>
          <a:endParaRPr lang="en-US"/>
        </a:p>
      </dgm:t>
    </dgm:pt>
    <dgm:pt modelId="{C19E7944-35DC-4191-A8A0-5FC5AD252150}" type="sibTrans" cxnId="{E6341B0F-A6A7-4C0E-8CB0-FBF6B04AAEA0}">
      <dgm:prSet/>
      <dgm:spPr/>
      <dgm:t>
        <a:bodyPr/>
        <a:lstStyle/>
        <a:p>
          <a:endParaRPr lang="en-US"/>
        </a:p>
      </dgm:t>
    </dgm:pt>
    <dgm:pt modelId="{F08D59FC-907C-4E6E-B203-43D4CD5F2374}">
      <dgm:prSet custT="1"/>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002060"/>
              </a:solidFill>
              <a:effectLst/>
              <a:latin typeface="Arial" pitchFamily="34" charset="0"/>
              <a:ea typeface="Times New Roman" pitchFamily="18" charset="0"/>
              <a:cs typeface="Homa" pitchFamily="2" charset="-78"/>
            </a:rPr>
            <a:t>جمع آوري و سامان دهي اطلاعات  </a:t>
          </a:r>
          <a:endParaRPr kumimoji="0" lang="fa-IR" sz="2400" b="0" i="0" u="none" strike="noStrike" cap="none" normalizeH="0" baseline="0" dirty="0" smtClean="0">
            <a:ln>
              <a:noFill/>
            </a:ln>
            <a:solidFill>
              <a:srgbClr val="002060"/>
            </a:solidFill>
            <a:effectLst/>
            <a:latin typeface="Arial" pitchFamily="34" charset="0"/>
            <a:cs typeface="Homa" pitchFamily="2" charset="-78"/>
          </a:endParaRPr>
        </a:p>
      </dgm:t>
    </dgm:pt>
    <dgm:pt modelId="{86210D9D-AC45-4BB8-9847-7F97B9D0F539}" type="parTrans" cxnId="{5D09F654-310E-4E97-B6DD-CA58C2F6542A}">
      <dgm:prSet/>
      <dgm:spPr/>
      <dgm:t>
        <a:bodyPr/>
        <a:lstStyle/>
        <a:p>
          <a:endParaRPr lang="en-US"/>
        </a:p>
      </dgm:t>
    </dgm:pt>
    <dgm:pt modelId="{D9795042-709B-451A-A9BD-36E0F61B270D}" type="sibTrans" cxnId="{5D09F654-310E-4E97-B6DD-CA58C2F6542A}">
      <dgm:prSet/>
      <dgm:spPr/>
      <dgm:t>
        <a:bodyPr/>
        <a:lstStyle/>
        <a:p>
          <a:endParaRPr lang="en-US"/>
        </a:p>
      </dgm:t>
    </dgm:pt>
    <dgm:pt modelId="{F3F6CF49-F8EF-4F2A-84EF-6D23ED12F8A2}">
      <dgm:prSet custT="1"/>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sz="2000" b="1" i="0" u="none" strike="noStrike" cap="none" normalizeH="0" baseline="0" dirty="0" smtClean="0">
              <a:ln>
                <a:noFill/>
              </a:ln>
              <a:solidFill>
                <a:srgbClr val="002060"/>
              </a:solidFill>
              <a:effectLst/>
              <a:latin typeface="Arial" pitchFamily="34" charset="0"/>
              <a:ea typeface="Times New Roman" pitchFamily="18" charset="0"/>
              <a:cs typeface="Homa" pitchFamily="2" charset="-78"/>
            </a:rPr>
            <a:t>تحليل ، تفسير، داوري و تصميم گيري</a:t>
          </a:r>
          <a:endParaRPr kumimoji="0" lang="fa-IR" sz="2000" b="0" i="0" u="none" strike="noStrike" cap="none" normalizeH="0" baseline="0" dirty="0" smtClean="0">
            <a:ln>
              <a:noFill/>
            </a:ln>
            <a:solidFill>
              <a:srgbClr val="002060"/>
            </a:solidFill>
            <a:effectLst/>
            <a:latin typeface="Arial" pitchFamily="34" charset="0"/>
            <a:cs typeface="Homa" pitchFamily="2" charset="-78"/>
          </a:endParaRPr>
        </a:p>
      </dgm:t>
    </dgm:pt>
    <dgm:pt modelId="{44458192-3ABB-446D-8477-93560B5AB6B2}" type="parTrans" cxnId="{6C77A858-79B0-4E08-B9DC-ED6329A5E7EB}">
      <dgm:prSet/>
      <dgm:spPr/>
      <dgm:t>
        <a:bodyPr/>
        <a:lstStyle/>
        <a:p>
          <a:endParaRPr lang="en-US"/>
        </a:p>
      </dgm:t>
    </dgm:pt>
    <dgm:pt modelId="{9E5BB47F-065D-4C02-A109-3A456CFE5CA7}" type="sibTrans" cxnId="{6C77A858-79B0-4E08-B9DC-ED6329A5E7EB}">
      <dgm:prSet/>
      <dgm:spPr/>
      <dgm:t>
        <a:bodyPr/>
        <a:lstStyle/>
        <a:p>
          <a:endParaRPr lang="en-US"/>
        </a:p>
      </dgm:t>
    </dgm:pt>
    <dgm:pt modelId="{9B98FCCE-5FE2-4D83-9D1C-F97DDE020861}">
      <dgm:prSet custT="1"/>
      <dgm:spPr/>
      <dgm: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002060"/>
              </a:solidFill>
              <a:effectLst/>
              <a:latin typeface="Arial" pitchFamily="34" charset="0"/>
              <a:ea typeface="Times New Roman" pitchFamily="18" charset="0"/>
              <a:cs typeface="Homa" pitchFamily="2" charset="-78"/>
            </a:rPr>
            <a:t>بازخورد</a:t>
          </a:r>
          <a:endParaRPr kumimoji="0" lang="fa-IR" sz="2400" b="0" i="0" u="none" strike="noStrike" cap="none" normalizeH="0" baseline="0" dirty="0" smtClean="0">
            <a:ln>
              <a:noFill/>
            </a:ln>
            <a:solidFill>
              <a:srgbClr val="002060"/>
            </a:solidFill>
            <a:effectLst/>
            <a:latin typeface="Arial" pitchFamily="34" charset="0"/>
            <a:cs typeface="Homa" pitchFamily="2" charset="-78"/>
          </a:endParaRPr>
        </a:p>
      </dgm:t>
    </dgm:pt>
    <dgm:pt modelId="{A681D8C1-5D52-4384-9331-707F41A3D65A}" type="parTrans" cxnId="{1F703C0A-0DC1-4205-BC38-6A5537B9EA5A}">
      <dgm:prSet/>
      <dgm:spPr/>
      <dgm:t>
        <a:bodyPr/>
        <a:lstStyle/>
        <a:p>
          <a:endParaRPr lang="en-US"/>
        </a:p>
      </dgm:t>
    </dgm:pt>
    <dgm:pt modelId="{20264B05-9AC1-4B0B-8002-8158BF0E7035}" type="sibTrans" cxnId="{1F703C0A-0DC1-4205-BC38-6A5537B9EA5A}">
      <dgm:prSet/>
      <dgm:spPr/>
      <dgm:t>
        <a:bodyPr/>
        <a:lstStyle/>
        <a:p>
          <a:endParaRPr lang="en-US"/>
        </a:p>
      </dgm:t>
    </dgm:pt>
    <dgm:pt modelId="{3A5F891C-866E-4BAE-8855-8A9414A65475}" type="pres">
      <dgm:prSet presAssocID="{8E50F3E6-D1F6-4740-A0F0-16ECBBFD3D54}" presName="cycle" presStyleCnt="0">
        <dgm:presLayoutVars>
          <dgm:dir/>
          <dgm:resizeHandles val="exact"/>
        </dgm:presLayoutVars>
      </dgm:prSet>
      <dgm:spPr/>
    </dgm:pt>
    <dgm:pt modelId="{6C39CE3E-7CC5-4D1E-9D0E-A359529566BA}" type="pres">
      <dgm:prSet presAssocID="{89236525-16ED-4F4F-9284-A51A8ED05730}" presName="dummy" presStyleCnt="0"/>
      <dgm:spPr/>
    </dgm:pt>
    <dgm:pt modelId="{B3C19281-8874-4EB6-B51A-245BD7EA455B}" type="pres">
      <dgm:prSet presAssocID="{89236525-16ED-4F4F-9284-A51A8ED05730}" presName="node" presStyleLbl="revTx" presStyleIdx="0" presStyleCnt="4">
        <dgm:presLayoutVars>
          <dgm:bulletEnabled val="1"/>
        </dgm:presLayoutVars>
      </dgm:prSet>
      <dgm:spPr/>
      <dgm:t>
        <a:bodyPr/>
        <a:lstStyle/>
        <a:p>
          <a:pPr rtl="1"/>
          <a:endParaRPr lang="fa-IR"/>
        </a:p>
      </dgm:t>
    </dgm:pt>
    <dgm:pt modelId="{FC703E4E-0E74-4311-A90E-64BD65217925}" type="pres">
      <dgm:prSet presAssocID="{C19E7944-35DC-4191-A8A0-5FC5AD252150}" presName="sibTrans" presStyleLbl="node1" presStyleIdx="0" presStyleCnt="4"/>
      <dgm:spPr/>
      <dgm:t>
        <a:bodyPr/>
        <a:lstStyle/>
        <a:p>
          <a:pPr rtl="1"/>
          <a:endParaRPr lang="fa-IR"/>
        </a:p>
      </dgm:t>
    </dgm:pt>
    <dgm:pt modelId="{C1C6AC70-AF81-4A65-8E07-F8FD1485C871}" type="pres">
      <dgm:prSet presAssocID="{F08D59FC-907C-4E6E-B203-43D4CD5F2374}" presName="dummy" presStyleCnt="0"/>
      <dgm:spPr/>
    </dgm:pt>
    <dgm:pt modelId="{350F681F-8D46-49C6-A05D-3761968F0088}" type="pres">
      <dgm:prSet presAssocID="{F08D59FC-907C-4E6E-B203-43D4CD5F2374}" presName="node" presStyleLbl="revTx" presStyleIdx="1" presStyleCnt="4">
        <dgm:presLayoutVars>
          <dgm:bulletEnabled val="1"/>
        </dgm:presLayoutVars>
      </dgm:prSet>
      <dgm:spPr/>
      <dgm:t>
        <a:bodyPr/>
        <a:lstStyle/>
        <a:p>
          <a:pPr rtl="1"/>
          <a:endParaRPr lang="fa-IR"/>
        </a:p>
      </dgm:t>
    </dgm:pt>
    <dgm:pt modelId="{9718C9CF-1CE4-4EE5-9266-CE4D02C2AF79}" type="pres">
      <dgm:prSet presAssocID="{D9795042-709B-451A-A9BD-36E0F61B270D}" presName="sibTrans" presStyleLbl="node1" presStyleIdx="1" presStyleCnt="4"/>
      <dgm:spPr/>
      <dgm:t>
        <a:bodyPr/>
        <a:lstStyle/>
        <a:p>
          <a:pPr rtl="1"/>
          <a:endParaRPr lang="fa-IR"/>
        </a:p>
      </dgm:t>
    </dgm:pt>
    <dgm:pt modelId="{49B7C051-04D9-4F00-8F65-625C1D421C27}" type="pres">
      <dgm:prSet presAssocID="{F3F6CF49-F8EF-4F2A-84EF-6D23ED12F8A2}" presName="dummy" presStyleCnt="0"/>
      <dgm:spPr/>
    </dgm:pt>
    <dgm:pt modelId="{8D8E99E6-29DC-4917-92F0-3EA6FB69DDB5}" type="pres">
      <dgm:prSet presAssocID="{F3F6CF49-F8EF-4F2A-84EF-6D23ED12F8A2}" presName="node" presStyleLbl="revTx" presStyleIdx="2" presStyleCnt="4">
        <dgm:presLayoutVars>
          <dgm:bulletEnabled val="1"/>
        </dgm:presLayoutVars>
      </dgm:prSet>
      <dgm:spPr/>
      <dgm:t>
        <a:bodyPr/>
        <a:lstStyle/>
        <a:p>
          <a:pPr rtl="1"/>
          <a:endParaRPr lang="fa-IR"/>
        </a:p>
      </dgm:t>
    </dgm:pt>
    <dgm:pt modelId="{D2685BC9-44E8-4D2C-BE40-06C899AF6271}" type="pres">
      <dgm:prSet presAssocID="{9E5BB47F-065D-4C02-A109-3A456CFE5CA7}" presName="sibTrans" presStyleLbl="node1" presStyleIdx="2" presStyleCnt="4"/>
      <dgm:spPr/>
      <dgm:t>
        <a:bodyPr/>
        <a:lstStyle/>
        <a:p>
          <a:pPr rtl="1"/>
          <a:endParaRPr lang="fa-IR"/>
        </a:p>
      </dgm:t>
    </dgm:pt>
    <dgm:pt modelId="{4819C5BB-F1AE-447F-AE49-176F0ED83DE4}" type="pres">
      <dgm:prSet presAssocID="{9B98FCCE-5FE2-4D83-9D1C-F97DDE020861}" presName="dummy" presStyleCnt="0"/>
      <dgm:spPr/>
    </dgm:pt>
    <dgm:pt modelId="{33D3495C-B6FF-49A3-8C02-DE04BDA603E5}" type="pres">
      <dgm:prSet presAssocID="{9B98FCCE-5FE2-4D83-9D1C-F97DDE020861}" presName="node" presStyleLbl="revTx" presStyleIdx="3" presStyleCnt="4">
        <dgm:presLayoutVars>
          <dgm:bulletEnabled val="1"/>
        </dgm:presLayoutVars>
      </dgm:prSet>
      <dgm:spPr/>
      <dgm:t>
        <a:bodyPr/>
        <a:lstStyle/>
        <a:p>
          <a:pPr rtl="1"/>
          <a:endParaRPr lang="fa-IR"/>
        </a:p>
      </dgm:t>
    </dgm:pt>
    <dgm:pt modelId="{BD690E0C-CE9A-47EE-9A93-A4879F958940}" type="pres">
      <dgm:prSet presAssocID="{20264B05-9AC1-4B0B-8002-8158BF0E7035}" presName="sibTrans" presStyleLbl="node1" presStyleIdx="3" presStyleCnt="4" custLinFactNeighborX="-674" custLinFactNeighborY="20"/>
      <dgm:spPr/>
      <dgm:t>
        <a:bodyPr/>
        <a:lstStyle/>
        <a:p>
          <a:pPr rtl="1"/>
          <a:endParaRPr lang="fa-IR"/>
        </a:p>
      </dgm:t>
    </dgm:pt>
  </dgm:ptLst>
  <dgm:cxnLst>
    <dgm:cxn modelId="{5D09F654-310E-4E97-B6DD-CA58C2F6542A}" srcId="{8E50F3E6-D1F6-4740-A0F0-16ECBBFD3D54}" destId="{F08D59FC-907C-4E6E-B203-43D4CD5F2374}" srcOrd="1" destOrd="0" parTransId="{86210D9D-AC45-4BB8-9847-7F97B9D0F539}" sibTransId="{D9795042-709B-451A-A9BD-36E0F61B270D}"/>
    <dgm:cxn modelId="{3041D753-E7AA-4320-BD56-24158865EDD3}" type="presOf" srcId="{20264B05-9AC1-4B0B-8002-8158BF0E7035}" destId="{BD690E0C-CE9A-47EE-9A93-A4879F958940}" srcOrd="0" destOrd="0" presId="urn:microsoft.com/office/officeart/2005/8/layout/cycle1"/>
    <dgm:cxn modelId="{AC15A0C3-079B-4E8B-8415-4E0D99DAB819}" type="presOf" srcId="{9E5BB47F-065D-4C02-A109-3A456CFE5CA7}" destId="{D2685BC9-44E8-4D2C-BE40-06C899AF6271}" srcOrd="0" destOrd="0" presId="urn:microsoft.com/office/officeart/2005/8/layout/cycle1"/>
    <dgm:cxn modelId="{1F703C0A-0DC1-4205-BC38-6A5537B9EA5A}" srcId="{8E50F3E6-D1F6-4740-A0F0-16ECBBFD3D54}" destId="{9B98FCCE-5FE2-4D83-9D1C-F97DDE020861}" srcOrd="3" destOrd="0" parTransId="{A681D8C1-5D52-4384-9331-707F41A3D65A}" sibTransId="{20264B05-9AC1-4B0B-8002-8158BF0E7035}"/>
    <dgm:cxn modelId="{E6341B0F-A6A7-4C0E-8CB0-FBF6B04AAEA0}" srcId="{8E50F3E6-D1F6-4740-A0F0-16ECBBFD3D54}" destId="{89236525-16ED-4F4F-9284-A51A8ED05730}" srcOrd="0" destOrd="0" parTransId="{E527B793-2AB5-4AE8-B900-D9A7B49DC9CC}" sibTransId="{C19E7944-35DC-4191-A8A0-5FC5AD252150}"/>
    <dgm:cxn modelId="{6C77A858-79B0-4E08-B9DC-ED6329A5E7EB}" srcId="{8E50F3E6-D1F6-4740-A0F0-16ECBBFD3D54}" destId="{F3F6CF49-F8EF-4F2A-84EF-6D23ED12F8A2}" srcOrd="2" destOrd="0" parTransId="{44458192-3ABB-446D-8477-93560B5AB6B2}" sibTransId="{9E5BB47F-065D-4C02-A109-3A456CFE5CA7}"/>
    <dgm:cxn modelId="{DEFB39FC-E3BD-49E2-A255-2C9AB046C8F4}" type="presOf" srcId="{F3F6CF49-F8EF-4F2A-84EF-6D23ED12F8A2}" destId="{8D8E99E6-29DC-4917-92F0-3EA6FB69DDB5}" srcOrd="0" destOrd="0" presId="urn:microsoft.com/office/officeart/2005/8/layout/cycle1"/>
    <dgm:cxn modelId="{2986F4CD-8B34-49E3-8BB0-C44E0CCA0FF5}" type="presOf" srcId="{F08D59FC-907C-4E6E-B203-43D4CD5F2374}" destId="{350F681F-8D46-49C6-A05D-3761968F0088}" srcOrd="0" destOrd="0" presId="urn:microsoft.com/office/officeart/2005/8/layout/cycle1"/>
    <dgm:cxn modelId="{B187F993-5593-4801-AF28-221C42D25038}" type="presOf" srcId="{89236525-16ED-4F4F-9284-A51A8ED05730}" destId="{B3C19281-8874-4EB6-B51A-245BD7EA455B}" srcOrd="0" destOrd="0" presId="urn:microsoft.com/office/officeart/2005/8/layout/cycle1"/>
    <dgm:cxn modelId="{C77982E8-70A9-4867-9FF3-A92DC40E0067}" type="presOf" srcId="{C19E7944-35DC-4191-A8A0-5FC5AD252150}" destId="{FC703E4E-0E74-4311-A90E-64BD65217925}" srcOrd="0" destOrd="0" presId="urn:microsoft.com/office/officeart/2005/8/layout/cycle1"/>
    <dgm:cxn modelId="{254ACE36-D114-42B4-A30E-E0C7FA055DA9}" type="presOf" srcId="{9B98FCCE-5FE2-4D83-9D1C-F97DDE020861}" destId="{33D3495C-B6FF-49A3-8C02-DE04BDA603E5}" srcOrd="0" destOrd="0" presId="urn:microsoft.com/office/officeart/2005/8/layout/cycle1"/>
    <dgm:cxn modelId="{215B5138-E02A-4769-BE4E-A6CF1604EB1F}" type="presOf" srcId="{D9795042-709B-451A-A9BD-36E0F61B270D}" destId="{9718C9CF-1CE4-4EE5-9266-CE4D02C2AF79}" srcOrd="0" destOrd="0" presId="urn:microsoft.com/office/officeart/2005/8/layout/cycle1"/>
    <dgm:cxn modelId="{81CB0D73-2D3E-4AAE-8608-7E93FA72AAAD}" type="presOf" srcId="{8E50F3E6-D1F6-4740-A0F0-16ECBBFD3D54}" destId="{3A5F891C-866E-4BAE-8855-8A9414A65475}" srcOrd="0" destOrd="0" presId="urn:microsoft.com/office/officeart/2005/8/layout/cycle1"/>
    <dgm:cxn modelId="{DB97BF79-5009-45E6-8582-831A4A4E71DE}" type="presParOf" srcId="{3A5F891C-866E-4BAE-8855-8A9414A65475}" destId="{6C39CE3E-7CC5-4D1E-9D0E-A359529566BA}" srcOrd="0" destOrd="0" presId="urn:microsoft.com/office/officeart/2005/8/layout/cycle1"/>
    <dgm:cxn modelId="{E842F36D-BF30-4ECB-A9F0-DC9940223C3D}" type="presParOf" srcId="{3A5F891C-866E-4BAE-8855-8A9414A65475}" destId="{B3C19281-8874-4EB6-B51A-245BD7EA455B}" srcOrd="1" destOrd="0" presId="urn:microsoft.com/office/officeart/2005/8/layout/cycle1"/>
    <dgm:cxn modelId="{AF315891-5B77-429E-8790-DA5427E45F5A}" type="presParOf" srcId="{3A5F891C-866E-4BAE-8855-8A9414A65475}" destId="{FC703E4E-0E74-4311-A90E-64BD65217925}" srcOrd="2" destOrd="0" presId="urn:microsoft.com/office/officeart/2005/8/layout/cycle1"/>
    <dgm:cxn modelId="{DA05712D-EBA9-486C-8BF5-1C45DBBAE782}" type="presParOf" srcId="{3A5F891C-866E-4BAE-8855-8A9414A65475}" destId="{C1C6AC70-AF81-4A65-8E07-F8FD1485C871}" srcOrd="3" destOrd="0" presId="urn:microsoft.com/office/officeart/2005/8/layout/cycle1"/>
    <dgm:cxn modelId="{6778F461-5FA0-49C1-8A01-B0EC02E18E0D}" type="presParOf" srcId="{3A5F891C-866E-4BAE-8855-8A9414A65475}" destId="{350F681F-8D46-49C6-A05D-3761968F0088}" srcOrd="4" destOrd="0" presId="urn:microsoft.com/office/officeart/2005/8/layout/cycle1"/>
    <dgm:cxn modelId="{690BD7B4-992D-47B2-A4D3-857C47CF07CE}" type="presParOf" srcId="{3A5F891C-866E-4BAE-8855-8A9414A65475}" destId="{9718C9CF-1CE4-4EE5-9266-CE4D02C2AF79}" srcOrd="5" destOrd="0" presId="urn:microsoft.com/office/officeart/2005/8/layout/cycle1"/>
    <dgm:cxn modelId="{9FF70D05-D3AD-442D-81C5-B1EBD4545222}" type="presParOf" srcId="{3A5F891C-866E-4BAE-8855-8A9414A65475}" destId="{49B7C051-04D9-4F00-8F65-625C1D421C27}" srcOrd="6" destOrd="0" presId="urn:microsoft.com/office/officeart/2005/8/layout/cycle1"/>
    <dgm:cxn modelId="{EA068987-8657-46E3-AAD5-8B97E7F9B33A}" type="presParOf" srcId="{3A5F891C-866E-4BAE-8855-8A9414A65475}" destId="{8D8E99E6-29DC-4917-92F0-3EA6FB69DDB5}" srcOrd="7" destOrd="0" presId="urn:microsoft.com/office/officeart/2005/8/layout/cycle1"/>
    <dgm:cxn modelId="{89986AB3-5A2D-45EC-833E-7F2264EEB5D1}" type="presParOf" srcId="{3A5F891C-866E-4BAE-8855-8A9414A65475}" destId="{D2685BC9-44E8-4D2C-BE40-06C899AF6271}" srcOrd="8" destOrd="0" presId="urn:microsoft.com/office/officeart/2005/8/layout/cycle1"/>
    <dgm:cxn modelId="{7FA28A4F-F6D1-4F62-9FC4-0855709218B2}" type="presParOf" srcId="{3A5F891C-866E-4BAE-8855-8A9414A65475}" destId="{4819C5BB-F1AE-447F-AE49-176F0ED83DE4}" srcOrd="9" destOrd="0" presId="urn:microsoft.com/office/officeart/2005/8/layout/cycle1"/>
    <dgm:cxn modelId="{8094371D-1946-4C64-BD2F-A952CB381655}" type="presParOf" srcId="{3A5F891C-866E-4BAE-8855-8A9414A65475}" destId="{33D3495C-B6FF-49A3-8C02-DE04BDA603E5}" srcOrd="10" destOrd="0" presId="urn:microsoft.com/office/officeart/2005/8/layout/cycle1"/>
    <dgm:cxn modelId="{E8B52EA5-A211-41CA-8A1D-18DFFC510999}" type="presParOf" srcId="{3A5F891C-866E-4BAE-8855-8A9414A65475}" destId="{BD690E0C-CE9A-47EE-9A93-A4879F958940}"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0EDB332-EB44-439E-80A3-A8E17CA5BECC}" type="doc">
      <dgm:prSet loTypeId="urn:microsoft.com/office/officeart/2005/8/layout/radial1" loCatId="relationship" qsTypeId="urn:microsoft.com/office/officeart/2005/8/quickstyle/simple4" qsCatId="simple" csTypeId="urn:microsoft.com/office/officeart/2005/8/colors/accent1_2" csCatId="accent1" phldr="1"/>
      <dgm:spPr/>
    </dgm:pt>
    <dgm:pt modelId="{3F7D91C5-77CB-44E3-8FD0-2C9BF704E075}">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ابزارهاي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جمع آوري</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 اطلاعات</a:t>
          </a:r>
          <a:endParaRPr kumimoji="0" lang="en-US" b="1" i="0" u="none" strike="noStrike" cap="none" normalizeH="0" baseline="0" dirty="0" smtClean="0">
            <a:ln/>
            <a:solidFill>
              <a:srgbClr val="0000FF"/>
            </a:solidFill>
            <a:effectLst/>
            <a:latin typeface="Arial" pitchFamily="34" charset="0"/>
            <a:cs typeface="Arial" pitchFamily="34" charset="0"/>
          </a:endParaRPr>
        </a:p>
      </dgm:t>
    </dgm:pt>
    <dgm:pt modelId="{F421D9AC-D761-4BEE-985F-6228D50C2D8C}" type="parTrans" cxnId="{5DF46A0B-6108-48B3-8BE5-7AD8FD521A78}">
      <dgm:prSet/>
      <dgm:spPr/>
      <dgm:t>
        <a:bodyPr/>
        <a:lstStyle/>
        <a:p>
          <a:pPr rtl="1"/>
          <a:endParaRPr lang="fa-IR"/>
        </a:p>
      </dgm:t>
    </dgm:pt>
    <dgm:pt modelId="{E4DE2A54-9748-4F2B-A33E-9F99562B8168}" type="sibTrans" cxnId="{5DF46A0B-6108-48B3-8BE5-7AD8FD521A78}">
      <dgm:prSet/>
      <dgm:spPr/>
      <dgm:t>
        <a:bodyPr/>
        <a:lstStyle/>
        <a:p>
          <a:pPr rtl="1"/>
          <a:endParaRPr lang="fa-IR"/>
        </a:p>
      </dgm:t>
    </dgm:pt>
    <dgm:pt modelId="{50303149-5453-4225-BD2C-395F8DE5B7CE}">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تکايف درسي</a:t>
          </a:r>
          <a:endParaRPr kumimoji="0" lang="en-US" b="1" i="0" u="none" strike="noStrike" cap="none" normalizeH="0" baseline="0" dirty="0" smtClean="0">
            <a:ln/>
            <a:solidFill>
              <a:srgbClr val="0000FF"/>
            </a:solidFill>
            <a:effectLst/>
            <a:latin typeface="Arial" pitchFamily="34" charset="0"/>
            <a:cs typeface="Arial" pitchFamily="34" charset="0"/>
          </a:endParaRPr>
        </a:p>
      </dgm:t>
    </dgm:pt>
    <dgm:pt modelId="{FDB31F70-FB8F-4D69-AAA4-75F18FB28FC5}" type="parTrans" cxnId="{6A07BA3E-D199-4854-86DC-E05F28B05C5C}">
      <dgm:prSet/>
      <dgm:spPr/>
      <dgm:t>
        <a:bodyPr/>
        <a:lstStyle/>
        <a:p>
          <a:pPr rtl="1"/>
          <a:endParaRPr lang="fa-IR"/>
        </a:p>
      </dgm:t>
    </dgm:pt>
    <dgm:pt modelId="{98E990CE-592C-4B85-99A9-F5451EBD6CF0}" type="sibTrans" cxnId="{6A07BA3E-D199-4854-86DC-E05F28B05C5C}">
      <dgm:prSet/>
      <dgm:spPr/>
      <dgm:t>
        <a:bodyPr/>
        <a:lstStyle/>
        <a:p>
          <a:pPr rtl="1"/>
          <a:endParaRPr lang="fa-IR"/>
        </a:p>
      </dgm:t>
    </dgm:pt>
    <dgm:pt modelId="{81F11926-BABF-4F4D-8AD1-89311F20655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ثبت مشاهده</a:t>
          </a:r>
          <a:endParaRPr kumimoji="0" lang="en-US" b="1" i="0" u="none" strike="noStrike" cap="none" normalizeH="0" baseline="0" dirty="0" smtClean="0">
            <a:ln/>
            <a:solidFill>
              <a:srgbClr val="0000FF"/>
            </a:solidFill>
            <a:effectLst/>
            <a:latin typeface="Arial" pitchFamily="34" charset="0"/>
            <a:cs typeface="Arial" pitchFamily="34" charset="0"/>
          </a:endParaRPr>
        </a:p>
      </dgm:t>
    </dgm:pt>
    <dgm:pt modelId="{B27C3313-926D-4459-862A-C7F7A74274C4}" type="parTrans" cxnId="{9766A213-81B1-4392-9EF5-34DC4F82D5A4}">
      <dgm:prSet/>
      <dgm:spPr/>
      <dgm:t>
        <a:bodyPr/>
        <a:lstStyle/>
        <a:p>
          <a:pPr rtl="1"/>
          <a:endParaRPr lang="fa-IR"/>
        </a:p>
      </dgm:t>
    </dgm:pt>
    <dgm:pt modelId="{50DA276C-D698-4B64-A2AD-BD868E1C8C36}" type="sibTrans" cxnId="{9766A213-81B1-4392-9EF5-34DC4F82D5A4}">
      <dgm:prSet/>
      <dgm:spPr/>
      <dgm:t>
        <a:bodyPr/>
        <a:lstStyle/>
        <a:p>
          <a:pPr rtl="1"/>
          <a:endParaRPr lang="fa-IR"/>
        </a:p>
      </dgm:t>
    </dgm:pt>
    <dgm:pt modelId="{271371FB-A278-451A-8FCE-38B317DD2A03}">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آزمون عملکردي</a:t>
          </a:r>
          <a:endParaRPr kumimoji="0" lang="en-US" b="1" i="0" u="none" strike="noStrike" cap="none" normalizeH="0" baseline="0" dirty="0" smtClean="0">
            <a:ln/>
            <a:solidFill>
              <a:srgbClr val="0000FF"/>
            </a:solidFill>
            <a:effectLst/>
            <a:latin typeface="Arial" pitchFamily="34" charset="0"/>
            <a:cs typeface="Arial" pitchFamily="34" charset="0"/>
          </a:endParaRPr>
        </a:p>
      </dgm:t>
    </dgm:pt>
    <dgm:pt modelId="{612B3ED2-1FE2-42FA-B1DE-55617CF8ADDA}" type="parTrans" cxnId="{100FF37C-960A-493D-A101-3BA7CF525616}">
      <dgm:prSet/>
      <dgm:spPr/>
      <dgm:t>
        <a:bodyPr/>
        <a:lstStyle/>
        <a:p>
          <a:pPr rtl="1"/>
          <a:endParaRPr lang="fa-IR"/>
        </a:p>
      </dgm:t>
    </dgm:pt>
    <dgm:pt modelId="{186D561E-E341-48B5-B8A1-B90C72F7C7A0}" type="sibTrans" cxnId="{100FF37C-960A-493D-A101-3BA7CF525616}">
      <dgm:prSet/>
      <dgm:spPr/>
      <dgm:t>
        <a:bodyPr/>
        <a:lstStyle/>
        <a:p>
          <a:pPr rtl="1"/>
          <a:endParaRPr lang="fa-IR"/>
        </a:p>
      </dgm:t>
    </dgm:pt>
    <dgm:pt modelId="{2E73C630-6F3B-490B-9463-7EEB5CDEAF0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پرو‍ژه</a:t>
          </a:r>
          <a:endParaRPr kumimoji="0" lang="en-US" b="1" i="0" u="none" strike="noStrike" cap="none" normalizeH="0" baseline="0" dirty="0" smtClean="0">
            <a:ln/>
            <a:solidFill>
              <a:srgbClr val="0000FF"/>
            </a:solidFill>
            <a:effectLst/>
            <a:latin typeface="Arial" pitchFamily="34" charset="0"/>
            <a:cs typeface="Arial" pitchFamily="34" charset="0"/>
          </a:endParaRPr>
        </a:p>
      </dgm:t>
    </dgm:pt>
    <dgm:pt modelId="{DC74DC50-BE68-4E69-85B6-66DA32E2EC7C}" type="parTrans" cxnId="{BEF1D44B-5FA8-48ED-9A8B-3823866D29B4}">
      <dgm:prSet/>
      <dgm:spPr/>
      <dgm:t>
        <a:bodyPr/>
        <a:lstStyle/>
        <a:p>
          <a:pPr rtl="1"/>
          <a:endParaRPr lang="fa-IR"/>
        </a:p>
      </dgm:t>
    </dgm:pt>
    <dgm:pt modelId="{A135C8A5-3C4F-425F-9484-2DA7C40BFA64}" type="sibTrans" cxnId="{BEF1D44B-5FA8-48ED-9A8B-3823866D29B4}">
      <dgm:prSet/>
      <dgm:spPr/>
      <dgm:t>
        <a:bodyPr/>
        <a:lstStyle/>
        <a:p>
          <a:pPr rtl="1"/>
          <a:endParaRPr lang="fa-IR"/>
        </a:p>
      </dgm:t>
    </dgm:pt>
    <dgm:pt modelId="{C19C7948-F147-4A80-AA43-0F1139B58C49}">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پرسيدن</a:t>
          </a:r>
          <a:endParaRPr kumimoji="0" lang="en-US" b="1" i="0" u="none" strike="noStrike" cap="none" normalizeH="0" baseline="0" dirty="0" smtClean="0">
            <a:ln/>
            <a:solidFill>
              <a:srgbClr val="0000FF"/>
            </a:solidFill>
            <a:effectLst/>
            <a:latin typeface="Arial" pitchFamily="34" charset="0"/>
            <a:cs typeface="Arial" pitchFamily="34" charset="0"/>
          </a:endParaRPr>
        </a:p>
      </dgm:t>
    </dgm:pt>
    <dgm:pt modelId="{73FAE0C6-1CCA-4635-9218-C7C0F661507A}" type="parTrans" cxnId="{12E1E9A7-FB61-4951-AE65-7BA1D9179180}">
      <dgm:prSet/>
      <dgm:spPr/>
      <dgm:t>
        <a:bodyPr/>
        <a:lstStyle/>
        <a:p>
          <a:pPr rtl="1"/>
          <a:endParaRPr lang="fa-IR"/>
        </a:p>
      </dgm:t>
    </dgm:pt>
    <dgm:pt modelId="{7BBC4B87-13B9-4EA6-908A-76E5400689D7}" type="sibTrans" cxnId="{12E1E9A7-FB61-4951-AE65-7BA1D9179180}">
      <dgm:prSet/>
      <dgm:spPr/>
      <dgm:t>
        <a:bodyPr/>
        <a:lstStyle/>
        <a:p>
          <a:pPr rtl="1"/>
          <a:endParaRPr lang="fa-IR"/>
        </a:p>
      </dgm:t>
    </dgm:pt>
    <dgm:pt modelId="{C3997C6A-3235-44D1-918F-62DEC775857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خود سنجي و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هم سال سنجي</a:t>
          </a:r>
          <a:endParaRPr kumimoji="0" lang="en-US" b="1" i="0" u="none" strike="noStrike" cap="none" normalizeH="0" baseline="0" dirty="0" smtClean="0">
            <a:ln/>
            <a:solidFill>
              <a:srgbClr val="0000FF"/>
            </a:solidFill>
            <a:effectLst/>
            <a:latin typeface="Arial" pitchFamily="34" charset="0"/>
            <a:cs typeface="Arial" pitchFamily="34" charset="0"/>
          </a:endParaRPr>
        </a:p>
      </dgm:t>
    </dgm:pt>
    <dgm:pt modelId="{E1D9BE99-1EA9-4916-9647-7BC688167FC8}" type="parTrans" cxnId="{763D0368-BE59-435A-853A-3E909F359FE7}">
      <dgm:prSet/>
      <dgm:spPr/>
      <dgm:t>
        <a:bodyPr/>
        <a:lstStyle/>
        <a:p>
          <a:pPr rtl="1"/>
          <a:endParaRPr lang="fa-IR"/>
        </a:p>
      </dgm:t>
    </dgm:pt>
    <dgm:pt modelId="{275112EE-FB38-4ECB-B8A2-A4EF6FC760EB}" type="sibTrans" cxnId="{763D0368-BE59-435A-853A-3E909F359FE7}">
      <dgm:prSet/>
      <dgm:spPr/>
      <dgm:t>
        <a:bodyPr/>
        <a:lstStyle/>
        <a:p>
          <a:pPr rtl="1"/>
          <a:endParaRPr lang="fa-IR"/>
        </a:p>
      </dgm:t>
    </dgm:pt>
    <dgm:pt modelId="{EA88C9FA-5221-4E21-8F7B-79C4F05B17A4}">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آزمونهاي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b="1" i="0" u="none" strike="noStrike" cap="none" normalizeH="0" baseline="0" dirty="0" smtClean="0">
              <a:ln/>
              <a:solidFill>
                <a:srgbClr val="0000FF"/>
              </a:solidFill>
              <a:effectLst/>
              <a:latin typeface="Arial" pitchFamily="34" charset="0"/>
              <a:cs typeface="Arial" pitchFamily="34" charset="0"/>
            </a:rPr>
            <a:t>مدادي کاغذي</a:t>
          </a:r>
          <a:endParaRPr kumimoji="0" lang="en-US" b="1" i="0" u="none" strike="noStrike" cap="none" normalizeH="0" baseline="0" dirty="0" smtClean="0">
            <a:ln/>
            <a:solidFill>
              <a:srgbClr val="0000FF"/>
            </a:solidFill>
            <a:effectLst/>
            <a:latin typeface="Arial" pitchFamily="34" charset="0"/>
            <a:cs typeface="Arial" pitchFamily="34" charset="0"/>
          </a:endParaRPr>
        </a:p>
      </dgm:t>
    </dgm:pt>
    <dgm:pt modelId="{7A6EA509-50C7-40FD-A1FB-101561253ED2}" type="parTrans" cxnId="{994FACC8-68AB-454B-9854-8108ABDEBCEE}">
      <dgm:prSet/>
      <dgm:spPr/>
      <dgm:t>
        <a:bodyPr/>
        <a:lstStyle/>
        <a:p>
          <a:pPr rtl="1"/>
          <a:endParaRPr lang="fa-IR"/>
        </a:p>
      </dgm:t>
    </dgm:pt>
    <dgm:pt modelId="{072DBFEF-CA67-4994-B3B8-1002E9E0803F}" type="sibTrans" cxnId="{994FACC8-68AB-454B-9854-8108ABDEBCEE}">
      <dgm:prSet/>
      <dgm:spPr/>
      <dgm:t>
        <a:bodyPr/>
        <a:lstStyle/>
        <a:p>
          <a:pPr rtl="1"/>
          <a:endParaRPr lang="fa-IR"/>
        </a:p>
      </dgm:t>
    </dgm:pt>
    <dgm:pt modelId="{BCDC9CE4-EDA7-446C-B6EB-FEF5D83013FD}" type="pres">
      <dgm:prSet presAssocID="{70EDB332-EB44-439E-80A3-A8E17CA5BECC}" presName="cycle" presStyleCnt="0">
        <dgm:presLayoutVars>
          <dgm:chMax val="1"/>
          <dgm:dir/>
          <dgm:animLvl val="ctr"/>
          <dgm:resizeHandles val="exact"/>
        </dgm:presLayoutVars>
      </dgm:prSet>
      <dgm:spPr/>
    </dgm:pt>
    <dgm:pt modelId="{3E7D6B6B-7EE1-419F-A497-142C889C8BDF}" type="pres">
      <dgm:prSet presAssocID="{3F7D91C5-77CB-44E3-8FD0-2C9BF704E075}" presName="centerShape" presStyleLbl="node0" presStyleIdx="0" presStyleCnt="1"/>
      <dgm:spPr/>
      <dgm:t>
        <a:bodyPr/>
        <a:lstStyle/>
        <a:p>
          <a:endParaRPr lang="en-US"/>
        </a:p>
      </dgm:t>
    </dgm:pt>
    <dgm:pt modelId="{D7E390D7-1E4D-4603-A81A-7AD13F5A63B0}" type="pres">
      <dgm:prSet presAssocID="{FDB31F70-FB8F-4D69-AAA4-75F18FB28FC5}" presName="Name9" presStyleLbl="parChTrans1D2" presStyleIdx="0" presStyleCnt="7"/>
      <dgm:spPr/>
      <dgm:t>
        <a:bodyPr/>
        <a:lstStyle/>
        <a:p>
          <a:endParaRPr lang="en-US"/>
        </a:p>
      </dgm:t>
    </dgm:pt>
    <dgm:pt modelId="{4A581265-CDA1-48FA-ABB9-0AA85F4CEA8F}" type="pres">
      <dgm:prSet presAssocID="{FDB31F70-FB8F-4D69-AAA4-75F18FB28FC5}" presName="connTx" presStyleLbl="parChTrans1D2" presStyleIdx="0" presStyleCnt="7"/>
      <dgm:spPr/>
      <dgm:t>
        <a:bodyPr/>
        <a:lstStyle/>
        <a:p>
          <a:endParaRPr lang="en-US"/>
        </a:p>
      </dgm:t>
    </dgm:pt>
    <dgm:pt modelId="{26F4B01A-3287-41E5-8E42-58D7E9167A78}" type="pres">
      <dgm:prSet presAssocID="{50303149-5453-4225-BD2C-395F8DE5B7CE}" presName="node" presStyleLbl="node1" presStyleIdx="0" presStyleCnt="7">
        <dgm:presLayoutVars>
          <dgm:bulletEnabled val="1"/>
        </dgm:presLayoutVars>
      </dgm:prSet>
      <dgm:spPr/>
      <dgm:t>
        <a:bodyPr/>
        <a:lstStyle/>
        <a:p>
          <a:endParaRPr lang="en-US"/>
        </a:p>
      </dgm:t>
    </dgm:pt>
    <dgm:pt modelId="{21DBB4A1-8B90-4C62-AE06-B560EC8CB8AE}" type="pres">
      <dgm:prSet presAssocID="{B27C3313-926D-4459-862A-C7F7A74274C4}" presName="Name9" presStyleLbl="parChTrans1D2" presStyleIdx="1" presStyleCnt="7"/>
      <dgm:spPr/>
      <dgm:t>
        <a:bodyPr/>
        <a:lstStyle/>
        <a:p>
          <a:endParaRPr lang="en-US"/>
        </a:p>
      </dgm:t>
    </dgm:pt>
    <dgm:pt modelId="{C31E4A25-4ADD-4B95-9624-E436F7D199E1}" type="pres">
      <dgm:prSet presAssocID="{B27C3313-926D-4459-862A-C7F7A74274C4}" presName="connTx" presStyleLbl="parChTrans1D2" presStyleIdx="1" presStyleCnt="7"/>
      <dgm:spPr/>
      <dgm:t>
        <a:bodyPr/>
        <a:lstStyle/>
        <a:p>
          <a:endParaRPr lang="en-US"/>
        </a:p>
      </dgm:t>
    </dgm:pt>
    <dgm:pt modelId="{A0796714-E851-4F74-8B6B-034F847B81C3}" type="pres">
      <dgm:prSet presAssocID="{81F11926-BABF-4F4D-8AD1-89311F20655D}" presName="node" presStyleLbl="node1" presStyleIdx="1" presStyleCnt="7">
        <dgm:presLayoutVars>
          <dgm:bulletEnabled val="1"/>
        </dgm:presLayoutVars>
      </dgm:prSet>
      <dgm:spPr/>
      <dgm:t>
        <a:bodyPr/>
        <a:lstStyle/>
        <a:p>
          <a:endParaRPr lang="en-US"/>
        </a:p>
      </dgm:t>
    </dgm:pt>
    <dgm:pt modelId="{32611E11-B75D-48AF-8556-8632FDC92111}" type="pres">
      <dgm:prSet presAssocID="{612B3ED2-1FE2-42FA-B1DE-55617CF8ADDA}" presName="Name9" presStyleLbl="parChTrans1D2" presStyleIdx="2" presStyleCnt="7"/>
      <dgm:spPr/>
      <dgm:t>
        <a:bodyPr/>
        <a:lstStyle/>
        <a:p>
          <a:endParaRPr lang="en-US"/>
        </a:p>
      </dgm:t>
    </dgm:pt>
    <dgm:pt modelId="{EFDE4017-C3EC-45D0-8C2E-2A8E3FD26A2F}" type="pres">
      <dgm:prSet presAssocID="{612B3ED2-1FE2-42FA-B1DE-55617CF8ADDA}" presName="connTx" presStyleLbl="parChTrans1D2" presStyleIdx="2" presStyleCnt="7"/>
      <dgm:spPr/>
      <dgm:t>
        <a:bodyPr/>
        <a:lstStyle/>
        <a:p>
          <a:endParaRPr lang="en-US"/>
        </a:p>
      </dgm:t>
    </dgm:pt>
    <dgm:pt modelId="{4F6013DD-A572-4858-8896-2F5F0354342F}" type="pres">
      <dgm:prSet presAssocID="{271371FB-A278-451A-8FCE-38B317DD2A03}" presName="node" presStyleLbl="node1" presStyleIdx="2" presStyleCnt="7">
        <dgm:presLayoutVars>
          <dgm:bulletEnabled val="1"/>
        </dgm:presLayoutVars>
      </dgm:prSet>
      <dgm:spPr/>
      <dgm:t>
        <a:bodyPr/>
        <a:lstStyle/>
        <a:p>
          <a:endParaRPr lang="en-US"/>
        </a:p>
      </dgm:t>
    </dgm:pt>
    <dgm:pt modelId="{A5CCBC4C-1757-40BE-ADDE-56AA7A19C884}" type="pres">
      <dgm:prSet presAssocID="{DC74DC50-BE68-4E69-85B6-66DA32E2EC7C}" presName="Name9" presStyleLbl="parChTrans1D2" presStyleIdx="3" presStyleCnt="7"/>
      <dgm:spPr/>
      <dgm:t>
        <a:bodyPr/>
        <a:lstStyle/>
        <a:p>
          <a:endParaRPr lang="en-US"/>
        </a:p>
      </dgm:t>
    </dgm:pt>
    <dgm:pt modelId="{A37ED5C3-B3D0-46F1-BF75-1F75B3B771FE}" type="pres">
      <dgm:prSet presAssocID="{DC74DC50-BE68-4E69-85B6-66DA32E2EC7C}" presName="connTx" presStyleLbl="parChTrans1D2" presStyleIdx="3" presStyleCnt="7"/>
      <dgm:spPr/>
      <dgm:t>
        <a:bodyPr/>
        <a:lstStyle/>
        <a:p>
          <a:endParaRPr lang="en-US"/>
        </a:p>
      </dgm:t>
    </dgm:pt>
    <dgm:pt modelId="{8CF19054-D781-4E1D-9EE0-20452D86E5FD}" type="pres">
      <dgm:prSet presAssocID="{2E73C630-6F3B-490B-9463-7EEB5CDEAF0D}" presName="node" presStyleLbl="node1" presStyleIdx="3" presStyleCnt="7">
        <dgm:presLayoutVars>
          <dgm:bulletEnabled val="1"/>
        </dgm:presLayoutVars>
      </dgm:prSet>
      <dgm:spPr/>
      <dgm:t>
        <a:bodyPr/>
        <a:lstStyle/>
        <a:p>
          <a:pPr rtl="1"/>
          <a:endParaRPr lang="fa-IR"/>
        </a:p>
      </dgm:t>
    </dgm:pt>
    <dgm:pt modelId="{E9AFD195-FB3F-409B-B6F1-DEB3E39FF0DA}" type="pres">
      <dgm:prSet presAssocID="{73FAE0C6-1CCA-4635-9218-C7C0F661507A}" presName="Name9" presStyleLbl="parChTrans1D2" presStyleIdx="4" presStyleCnt="7"/>
      <dgm:spPr/>
      <dgm:t>
        <a:bodyPr/>
        <a:lstStyle/>
        <a:p>
          <a:endParaRPr lang="en-US"/>
        </a:p>
      </dgm:t>
    </dgm:pt>
    <dgm:pt modelId="{D99124D8-7D8E-4C3D-B77F-AA6020C63AB2}" type="pres">
      <dgm:prSet presAssocID="{73FAE0C6-1CCA-4635-9218-C7C0F661507A}" presName="connTx" presStyleLbl="parChTrans1D2" presStyleIdx="4" presStyleCnt="7"/>
      <dgm:spPr/>
      <dgm:t>
        <a:bodyPr/>
        <a:lstStyle/>
        <a:p>
          <a:endParaRPr lang="en-US"/>
        </a:p>
      </dgm:t>
    </dgm:pt>
    <dgm:pt modelId="{04E57D84-B99E-418D-B934-421DF31DF585}" type="pres">
      <dgm:prSet presAssocID="{C19C7948-F147-4A80-AA43-0F1139B58C49}" presName="node" presStyleLbl="node1" presStyleIdx="4" presStyleCnt="7">
        <dgm:presLayoutVars>
          <dgm:bulletEnabled val="1"/>
        </dgm:presLayoutVars>
      </dgm:prSet>
      <dgm:spPr/>
      <dgm:t>
        <a:bodyPr/>
        <a:lstStyle/>
        <a:p>
          <a:endParaRPr lang="en-US"/>
        </a:p>
      </dgm:t>
    </dgm:pt>
    <dgm:pt modelId="{9EDE6A0C-1761-4F5E-A9C9-EFE680220DEA}" type="pres">
      <dgm:prSet presAssocID="{E1D9BE99-1EA9-4916-9647-7BC688167FC8}" presName="Name9" presStyleLbl="parChTrans1D2" presStyleIdx="5" presStyleCnt="7"/>
      <dgm:spPr/>
      <dgm:t>
        <a:bodyPr/>
        <a:lstStyle/>
        <a:p>
          <a:endParaRPr lang="en-US"/>
        </a:p>
      </dgm:t>
    </dgm:pt>
    <dgm:pt modelId="{655336B7-CCF7-4E92-BFA4-C861DC3E2529}" type="pres">
      <dgm:prSet presAssocID="{E1D9BE99-1EA9-4916-9647-7BC688167FC8}" presName="connTx" presStyleLbl="parChTrans1D2" presStyleIdx="5" presStyleCnt="7"/>
      <dgm:spPr/>
      <dgm:t>
        <a:bodyPr/>
        <a:lstStyle/>
        <a:p>
          <a:endParaRPr lang="en-US"/>
        </a:p>
      </dgm:t>
    </dgm:pt>
    <dgm:pt modelId="{8215BA0B-C82D-4E83-8047-D565498DC125}" type="pres">
      <dgm:prSet presAssocID="{C3997C6A-3235-44D1-918F-62DEC775857C}" presName="node" presStyleLbl="node1" presStyleIdx="5" presStyleCnt="7">
        <dgm:presLayoutVars>
          <dgm:bulletEnabled val="1"/>
        </dgm:presLayoutVars>
      </dgm:prSet>
      <dgm:spPr/>
      <dgm:t>
        <a:bodyPr/>
        <a:lstStyle/>
        <a:p>
          <a:endParaRPr lang="en-US"/>
        </a:p>
      </dgm:t>
    </dgm:pt>
    <dgm:pt modelId="{FC11FD1E-82BE-4297-BA03-CE475055D9B6}" type="pres">
      <dgm:prSet presAssocID="{7A6EA509-50C7-40FD-A1FB-101561253ED2}" presName="Name9" presStyleLbl="parChTrans1D2" presStyleIdx="6" presStyleCnt="7"/>
      <dgm:spPr/>
      <dgm:t>
        <a:bodyPr/>
        <a:lstStyle/>
        <a:p>
          <a:endParaRPr lang="en-US"/>
        </a:p>
      </dgm:t>
    </dgm:pt>
    <dgm:pt modelId="{488E6354-934D-4C3D-9D38-32878A3E1BEF}" type="pres">
      <dgm:prSet presAssocID="{7A6EA509-50C7-40FD-A1FB-101561253ED2}" presName="connTx" presStyleLbl="parChTrans1D2" presStyleIdx="6" presStyleCnt="7"/>
      <dgm:spPr/>
      <dgm:t>
        <a:bodyPr/>
        <a:lstStyle/>
        <a:p>
          <a:endParaRPr lang="en-US"/>
        </a:p>
      </dgm:t>
    </dgm:pt>
    <dgm:pt modelId="{B62357CF-2CC2-440C-911C-5139521475F5}" type="pres">
      <dgm:prSet presAssocID="{EA88C9FA-5221-4E21-8F7B-79C4F05B17A4}" presName="node" presStyleLbl="node1" presStyleIdx="6" presStyleCnt="7">
        <dgm:presLayoutVars>
          <dgm:bulletEnabled val="1"/>
        </dgm:presLayoutVars>
      </dgm:prSet>
      <dgm:spPr/>
      <dgm:t>
        <a:bodyPr/>
        <a:lstStyle/>
        <a:p>
          <a:endParaRPr lang="en-US"/>
        </a:p>
      </dgm:t>
    </dgm:pt>
  </dgm:ptLst>
  <dgm:cxnLst>
    <dgm:cxn modelId="{EB5ACCB8-F4DF-47ED-A3CF-0C6D01DD3812}" type="presOf" srcId="{C3997C6A-3235-44D1-918F-62DEC775857C}" destId="{8215BA0B-C82D-4E83-8047-D565498DC125}" srcOrd="0" destOrd="0" presId="urn:microsoft.com/office/officeart/2005/8/layout/radial1"/>
    <dgm:cxn modelId="{DAA1AEA8-3BEC-4ED0-A112-8121EA96DA9B}" type="presOf" srcId="{81F11926-BABF-4F4D-8AD1-89311F20655D}" destId="{A0796714-E851-4F74-8B6B-034F847B81C3}" srcOrd="0" destOrd="0" presId="urn:microsoft.com/office/officeart/2005/8/layout/radial1"/>
    <dgm:cxn modelId="{CDEB2622-6874-4814-977A-6F52ACF350DB}" type="presOf" srcId="{2E73C630-6F3B-490B-9463-7EEB5CDEAF0D}" destId="{8CF19054-D781-4E1D-9EE0-20452D86E5FD}" srcOrd="0" destOrd="0" presId="urn:microsoft.com/office/officeart/2005/8/layout/radial1"/>
    <dgm:cxn modelId="{12E1E9A7-FB61-4951-AE65-7BA1D9179180}" srcId="{3F7D91C5-77CB-44E3-8FD0-2C9BF704E075}" destId="{C19C7948-F147-4A80-AA43-0F1139B58C49}" srcOrd="4" destOrd="0" parTransId="{73FAE0C6-1CCA-4635-9218-C7C0F661507A}" sibTransId="{7BBC4B87-13B9-4EA6-908A-76E5400689D7}"/>
    <dgm:cxn modelId="{5DF46A0B-6108-48B3-8BE5-7AD8FD521A78}" srcId="{70EDB332-EB44-439E-80A3-A8E17CA5BECC}" destId="{3F7D91C5-77CB-44E3-8FD0-2C9BF704E075}" srcOrd="0" destOrd="0" parTransId="{F421D9AC-D761-4BEE-985F-6228D50C2D8C}" sibTransId="{E4DE2A54-9748-4F2B-A33E-9F99562B8168}"/>
    <dgm:cxn modelId="{34D96B5A-E6B9-4D3C-A6F1-3D649BAE6D8C}" type="presOf" srcId="{E1D9BE99-1EA9-4916-9647-7BC688167FC8}" destId="{9EDE6A0C-1761-4F5E-A9C9-EFE680220DEA}" srcOrd="0" destOrd="0" presId="urn:microsoft.com/office/officeart/2005/8/layout/radial1"/>
    <dgm:cxn modelId="{9F4E3832-A1FD-4480-9BD8-28CA73943602}" type="presOf" srcId="{7A6EA509-50C7-40FD-A1FB-101561253ED2}" destId="{FC11FD1E-82BE-4297-BA03-CE475055D9B6}" srcOrd="0" destOrd="0" presId="urn:microsoft.com/office/officeart/2005/8/layout/radial1"/>
    <dgm:cxn modelId="{EDFBDAEA-C2EE-408C-A8D9-B645EC7E5A66}" type="presOf" srcId="{DC74DC50-BE68-4E69-85B6-66DA32E2EC7C}" destId="{A37ED5C3-B3D0-46F1-BF75-1F75B3B771FE}" srcOrd="1" destOrd="0" presId="urn:microsoft.com/office/officeart/2005/8/layout/radial1"/>
    <dgm:cxn modelId="{FE7FDC59-64B9-4ECF-B11C-39074C6E4095}" type="presOf" srcId="{70EDB332-EB44-439E-80A3-A8E17CA5BECC}" destId="{BCDC9CE4-EDA7-446C-B6EB-FEF5D83013FD}" srcOrd="0" destOrd="0" presId="urn:microsoft.com/office/officeart/2005/8/layout/radial1"/>
    <dgm:cxn modelId="{D61EEC24-1881-451B-8E9B-4BEE63DBC150}" type="presOf" srcId="{EA88C9FA-5221-4E21-8F7B-79C4F05B17A4}" destId="{B62357CF-2CC2-440C-911C-5139521475F5}" srcOrd="0" destOrd="0" presId="urn:microsoft.com/office/officeart/2005/8/layout/radial1"/>
    <dgm:cxn modelId="{586A1891-84B1-44E7-AD41-73F3F908C444}" type="presOf" srcId="{DC74DC50-BE68-4E69-85B6-66DA32E2EC7C}" destId="{A5CCBC4C-1757-40BE-ADDE-56AA7A19C884}" srcOrd="0" destOrd="0" presId="urn:microsoft.com/office/officeart/2005/8/layout/radial1"/>
    <dgm:cxn modelId="{A11498F0-54B2-43C2-95C5-B890316747AE}" type="presOf" srcId="{73FAE0C6-1CCA-4635-9218-C7C0F661507A}" destId="{D99124D8-7D8E-4C3D-B77F-AA6020C63AB2}" srcOrd="1" destOrd="0" presId="urn:microsoft.com/office/officeart/2005/8/layout/radial1"/>
    <dgm:cxn modelId="{836682B7-0931-490B-B349-0CF8EB72A7BD}" type="presOf" srcId="{FDB31F70-FB8F-4D69-AAA4-75F18FB28FC5}" destId="{D7E390D7-1E4D-4603-A81A-7AD13F5A63B0}" srcOrd="0" destOrd="0" presId="urn:microsoft.com/office/officeart/2005/8/layout/radial1"/>
    <dgm:cxn modelId="{37131E12-2688-4003-9269-017B26D2CCDF}" type="presOf" srcId="{3F7D91C5-77CB-44E3-8FD0-2C9BF704E075}" destId="{3E7D6B6B-7EE1-419F-A497-142C889C8BDF}" srcOrd="0" destOrd="0" presId="urn:microsoft.com/office/officeart/2005/8/layout/radial1"/>
    <dgm:cxn modelId="{BEF1D44B-5FA8-48ED-9A8B-3823866D29B4}" srcId="{3F7D91C5-77CB-44E3-8FD0-2C9BF704E075}" destId="{2E73C630-6F3B-490B-9463-7EEB5CDEAF0D}" srcOrd="3" destOrd="0" parTransId="{DC74DC50-BE68-4E69-85B6-66DA32E2EC7C}" sibTransId="{A135C8A5-3C4F-425F-9484-2DA7C40BFA64}"/>
    <dgm:cxn modelId="{9766A213-81B1-4392-9EF5-34DC4F82D5A4}" srcId="{3F7D91C5-77CB-44E3-8FD0-2C9BF704E075}" destId="{81F11926-BABF-4F4D-8AD1-89311F20655D}" srcOrd="1" destOrd="0" parTransId="{B27C3313-926D-4459-862A-C7F7A74274C4}" sibTransId="{50DA276C-D698-4B64-A2AD-BD868E1C8C36}"/>
    <dgm:cxn modelId="{1FB00E22-DC9B-414B-9955-4FCCE15099B8}" type="presOf" srcId="{FDB31F70-FB8F-4D69-AAA4-75F18FB28FC5}" destId="{4A581265-CDA1-48FA-ABB9-0AA85F4CEA8F}" srcOrd="1" destOrd="0" presId="urn:microsoft.com/office/officeart/2005/8/layout/radial1"/>
    <dgm:cxn modelId="{7C03744D-3A29-436A-85CC-687720CD4BDE}" type="presOf" srcId="{50303149-5453-4225-BD2C-395F8DE5B7CE}" destId="{26F4B01A-3287-41E5-8E42-58D7E9167A78}" srcOrd="0" destOrd="0" presId="urn:microsoft.com/office/officeart/2005/8/layout/radial1"/>
    <dgm:cxn modelId="{37D2766C-5FE2-4EC7-ADD2-E9EDBF8A236F}" type="presOf" srcId="{E1D9BE99-1EA9-4916-9647-7BC688167FC8}" destId="{655336B7-CCF7-4E92-BFA4-C861DC3E2529}" srcOrd="1" destOrd="0" presId="urn:microsoft.com/office/officeart/2005/8/layout/radial1"/>
    <dgm:cxn modelId="{A4F4573D-D867-4CE1-9E43-027DCDA5B8B6}" type="presOf" srcId="{B27C3313-926D-4459-862A-C7F7A74274C4}" destId="{21DBB4A1-8B90-4C62-AE06-B560EC8CB8AE}" srcOrd="0" destOrd="0" presId="urn:microsoft.com/office/officeart/2005/8/layout/radial1"/>
    <dgm:cxn modelId="{F8773641-AEEE-4F53-8439-346B7BF38487}" type="presOf" srcId="{73FAE0C6-1CCA-4635-9218-C7C0F661507A}" destId="{E9AFD195-FB3F-409B-B6F1-DEB3E39FF0DA}" srcOrd="0" destOrd="0" presId="urn:microsoft.com/office/officeart/2005/8/layout/radial1"/>
    <dgm:cxn modelId="{6A07BA3E-D199-4854-86DC-E05F28B05C5C}" srcId="{3F7D91C5-77CB-44E3-8FD0-2C9BF704E075}" destId="{50303149-5453-4225-BD2C-395F8DE5B7CE}" srcOrd="0" destOrd="0" parTransId="{FDB31F70-FB8F-4D69-AAA4-75F18FB28FC5}" sibTransId="{98E990CE-592C-4B85-99A9-F5451EBD6CF0}"/>
    <dgm:cxn modelId="{100FF37C-960A-493D-A101-3BA7CF525616}" srcId="{3F7D91C5-77CB-44E3-8FD0-2C9BF704E075}" destId="{271371FB-A278-451A-8FCE-38B317DD2A03}" srcOrd="2" destOrd="0" parTransId="{612B3ED2-1FE2-42FA-B1DE-55617CF8ADDA}" sibTransId="{186D561E-E341-48B5-B8A1-B90C72F7C7A0}"/>
    <dgm:cxn modelId="{D421A0A1-7AC7-4F22-A71C-D9C4A9019275}" type="presOf" srcId="{271371FB-A278-451A-8FCE-38B317DD2A03}" destId="{4F6013DD-A572-4858-8896-2F5F0354342F}" srcOrd="0" destOrd="0" presId="urn:microsoft.com/office/officeart/2005/8/layout/radial1"/>
    <dgm:cxn modelId="{994FACC8-68AB-454B-9854-8108ABDEBCEE}" srcId="{3F7D91C5-77CB-44E3-8FD0-2C9BF704E075}" destId="{EA88C9FA-5221-4E21-8F7B-79C4F05B17A4}" srcOrd="6" destOrd="0" parTransId="{7A6EA509-50C7-40FD-A1FB-101561253ED2}" sibTransId="{072DBFEF-CA67-4994-B3B8-1002E9E0803F}"/>
    <dgm:cxn modelId="{5A4E6415-DACF-4262-A0F7-E5DBADF84A84}" type="presOf" srcId="{612B3ED2-1FE2-42FA-B1DE-55617CF8ADDA}" destId="{EFDE4017-C3EC-45D0-8C2E-2A8E3FD26A2F}" srcOrd="1" destOrd="0" presId="urn:microsoft.com/office/officeart/2005/8/layout/radial1"/>
    <dgm:cxn modelId="{BF35AB1B-4CF3-45F5-88BB-FD7BECED3751}" type="presOf" srcId="{612B3ED2-1FE2-42FA-B1DE-55617CF8ADDA}" destId="{32611E11-B75D-48AF-8556-8632FDC92111}" srcOrd="0" destOrd="0" presId="urn:microsoft.com/office/officeart/2005/8/layout/radial1"/>
    <dgm:cxn modelId="{33ADCDF1-CF22-48AA-8962-4E4EEA003466}" type="presOf" srcId="{7A6EA509-50C7-40FD-A1FB-101561253ED2}" destId="{488E6354-934D-4C3D-9D38-32878A3E1BEF}" srcOrd="1" destOrd="0" presId="urn:microsoft.com/office/officeart/2005/8/layout/radial1"/>
    <dgm:cxn modelId="{763D0368-BE59-435A-853A-3E909F359FE7}" srcId="{3F7D91C5-77CB-44E3-8FD0-2C9BF704E075}" destId="{C3997C6A-3235-44D1-918F-62DEC775857C}" srcOrd="5" destOrd="0" parTransId="{E1D9BE99-1EA9-4916-9647-7BC688167FC8}" sibTransId="{275112EE-FB38-4ECB-B8A2-A4EF6FC760EB}"/>
    <dgm:cxn modelId="{672CFC27-9B97-4BB4-9F2B-A6EBF9E7A76A}" type="presOf" srcId="{B27C3313-926D-4459-862A-C7F7A74274C4}" destId="{C31E4A25-4ADD-4B95-9624-E436F7D199E1}" srcOrd="1" destOrd="0" presId="urn:microsoft.com/office/officeart/2005/8/layout/radial1"/>
    <dgm:cxn modelId="{EDCB0157-73A9-4D41-9360-34BE154C744C}" type="presOf" srcId="{C19C7948-F147-4A80-AA43-0F1139B58C49}" destId="{04E57D84-B99E-418D-B934-421DF31DF585}" srcOrd="0" destOrd="0" presId="urn:microsoft.com/office/officeart/2005/8/layout/radial1"/>
    <dgm:cxn modelId="{003B58E1-F639-42F0-A867-C235F2AA8E58}" type="presParOf" srcId="{BCDC9CE4-EDA7-446C-B6EB-FEF5D83013FD}" destId="{3E7D6B6B-7EE1-419F-A497-142C889C8BDF}" srcOrd="0" destOrd="0" presId="urn:microsoft.com/office/officeart/2005/8/layout/radial1"/>
    <dgm:cxn modelId="{5F255401-6434-4E8A-AC21-B3CD78809BC5}" type="presParOf" srcId="{BCDC9CE4-EDA7-446C-B6EB-FEF5D83013FD}" destId="{D7E390D7-1E4D-4603-A81A-7AD13F5A63B0}" srcOrd="1" destOrd="0" presId="urn:microsoft.com/office/officeart/2005/8/layout/radial1"/>
    <dgm:cxn modelId="{173DFFFA-15E1-489A-A70C-B597C53B5D53}" type="presParOf" srcId="{D7E390D7-1E4D-4603-A81A-7AD13F5A63B0}" destId="{4A581265-CDA1-48FA-ABB9-0AA85F4CEA8F}" srcOrd="0" destOrd="0" presId="urn:microsoft.com/office/officeart/2005/8/layout/radial1"/>
    <dgm:cxn modelId="{966C4EEE-8C03-4653-9F0D-89EB7D86F016}" type="presParOf" srcId="{BCDC9CE4-EDA7-446C-B6EB-FEF5D83013FD}" destId="{26F4B01A-3287-41E5-8E42-58D7E9167A78}" srcOrd="2" destOrd="0" presId="urn:microsoft.com/office/officeart/2005/8/layout/radial1"/>
    <dgm:cxn modelId="{F0BB2968-BC0B-4130-BBDA-8B91DBAB6386}" type="presParOf" srcId="{BCDC9CE4-EDA7-446C-B6EB-FEF5D83013FD}" destId="{21DBB4A1-8B90-4C62-AE06-B560EC8CB8AE}" srcOrd="3" destOrd="0" presId="urn:microsoft.com/office/officeart/2005/8/layout/radial1"/>
    <dgm:cxn modelId="{F0E69949-3C64-4F7A-9436-AD13C40B2B4E}" type="presParOf" srcId="{21DBB4A1-8B90-4C62-AE06-B560EC8CB8AE}" destId="{C31E4A25-4ADD-4B95-9624-E436F7D199E1}" srcOrd="0" destOrd="0" presId="urn:microsoft.com/office/officeart/2005/8/layout/radial1"/>
    <dgm:cxn modelId="{68471AA6-972D-4E8C-8FC5-4ED7E32FC562}" type="presParOf" srcId="{BCDC9CE4-EDA7-446C-B6EB-FEF5D83013FD}" destId="{A0796714-E851-4F74-8B6B-034F847B81C3}" srcOrd="4" destOrd="0" presId="urn:microsoft.com/office/officeart/2005/8/layout/radial1"/>
    <dgm:cxn modelId="{C3A973D8-A46F-42D6-ADDD-629D9B175CEE}" type="presParOf" srcId="{BCDC9CE4-EDA7-446C-B6EB-FEF5D83013FD}" destId="{32611E11-B75D-48AF-8556-8632FDC92111}" srcOrd="5" destOrd="0" presId="urn:microsoft.com/office/officeart/2005/8/layout/radial1"/>
    <dgm:cxn modelId="{6A07A005-821D-4927-B82D-672E29608065}" type="presParOf" srcId="{32611E11-B75D-48AF-8556-8632FDC92111}" destId="{EFDE4017-C3EC-45D0-8C2E-2A8E3FD26A2F}" srcOrd="0" destOrd="0" presId="urn:microsoft.com/office/officeart/2005/8/layout/radial1"/>
    <dgm:cxn modelId="{B47B0086-7A05-44D8-A585-3879CABC657B}" type="presParOf" srcId="{BCDC9CE4-EDA7-446C-B6EB-FEF5D83013FD}" destId="{4F6013DD-A572-4858-8896-2F5F0354342F}" srcOrd="6" destOrd="0" presId="urn:microsoft.com/office/officeart/2005/8/layout/radial1"/>
    <dgm:cxn modelId="{F9C90C85-3640-455F-943D-EEC330218693}" type="presParOf" srcId="{BCDC9CE4-EDA7-446C-B6EB-FEF5D83013FD}" destId="{A5CCBC4C-1757-40BE-ADDE-56AA7A19C884}" srcOrd="7" destOrd="0" presId="urn:microsoft.com/office/officeart/2005/8/layout/radial1"/>
    <dgm:cxn modelId="{CDC98050-5869-4DF8-A486-CD055E5F84AD}" type="presParOf" srcId="{A5CCBC4C-1757-40BE-ADDE-56AA7A19C884}" destId="{A37ED5C3-B3D0-46F1-BF75-1F75B3B771FE}" srcOrd="0" destOrd="0" presId="urn:microsoft.com/office/officeart/2005/8/layout/radial1"/>
    <dgm:cxn modelId="{2A3EB09B-A3EC-45DC-A8E9-69227D912B18}" type="presParOf" srcId="{BCDC9CE4-EDA7-446C-B6EB-FEF5D83013FD}" destId="{8CF19054-D781-4E1D-9EE0-20452D86E5FD}" srcOrd="8" destOrd="0" presId="urn:microsoft.com/office/officeart/2005/8/layout/radial1"/>
    <dgm:cxn modelId="{D5302B01-B18D-4521-96B7-5EDE9D198843}" type="presParOf" srcId="{BCDC9CE4-EDA7-446C-B6EB-FEF5D83013FD}" destId="{E9AFD195-FB3F-409B-B6F1-DEB3E39FF0DA}" srcOrd="9" destOrd="0" presId="urn:microsoft.com/office/officeart/2005/8/layout/radial1"/>
    <dgm:cxn modelId="{C6A23718-7BE2-40AB-9920-3C51AF254F11}" type="presParOf" srcId="{E9AFD195-FB3F-409B-B6F1-DEB3E39FF0DA}" destId="{D99124D8-7D8E-4C3D-B77F-AA6020C63AB2}" srcOrd="0" destOrd="0" presId="urn:microsoft.com/office/officeart/2005/8/layout/radial1"/>
    <dgm:cxn modelId="{1656F8CB-56D7-4260-A9FA-26F4DC36395C}" type="presParOf" srcId="{BCDC9CE4-EDA7-446C-B6EB-FEF5D83013FD}" destId="{04E57D84-B99E-418D-B934-421DF31DF585}" srcOrd="10" destOrd="0" presId="urn:microsoft.com/office/officeart/2005/8/layout/radial1"/>
    <dgm:cxn modelId="{587AC394-7B85-4950-BF09-6695E2CAEDDA}" type="presParOf" srcId="{BCDC9CE4-EDA7-446C-B6EB-FEF5D83013FD}" destId="{9EDE6A0C-1761-4F5E-A9C9-EFE680220DEA}" srcOrd="11" destOrd="0" presId="urn:microsoft.com/office/officeart/2005/8/layout/radial1"/>
    <dgm:cxn modelId="{6E6AF72B-7631-4DB6-B033-D0904F2154A6}" type="presParOf" srcId="{9EDE6A0C-1761-4F5E-A9C9-EFE680220DEA}" destId="{655336B7-CCF7-4E92-BFA4-C861DC3E2529}" srcOrd="0" destOrd="0" presId="urn:microsoft.com/office/officeart/2005/8/layout/radial1"/>
    <dgm:cxn modelId="{82E5CE18-CE17-4BA2-A0F6-558350A6B075}" type="presParOf" srcId="{BCDC9CE4-EDA7-446C-B6EB-FEF5D83013FD}" destId="{8215BA0B-C82D-4E83-8047-D565498DC125}" srcOrd="12" destOrd="0" presId="urn:microsoft.com/office/officeart/2005/8/layout/radial1"/>
    <dgm:cxn modelId="{6B901680-17D6-43A2-877C-89EB7EDC21A4}" type="presParOf" srcId="{BCDC9CE4-EDA7-446C-B6EB-FEF5D83013FD}" destId="{FC11FD1E-82BE-4297-BA03-CE475055D9B6}" srcOrd="13" destOrd="0" presId="urn:microsoft.com/office/officeart/2005/8/layout/radial1"/>
    <dgm:cxn modelId="{7207739C-547F-427B-B69B-FA8811CE7D5B}" type="presParOf" srcId="{FC11FD1E-82BE-4297-BA03-CE475055D9B6}" destId="{488E6354-934D-4C3D-9D38-32878A3E1BEF}" srcOrd="0" destOrd="0" presId="urn:microsoft.com/office/officeart/2005/8/layout/radial1"/>
    <dgm:cxn modelId="{60C6A558-5D09-47DF-8A40-95F29DE5F858}" type="presParOf" srcId="{BCDC9CE4-EDA7-446C-B6EB-FEF5D83013FD}" destId="{B62357CF-2CC2-440C-911C-5139521475F5}" srcOrd="1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F36B33-5C8B-4BA3-A8D3-404BF097787D}" type="doc">
      <dgm:prSet loTypeId="urn:microsoft.com/office/officeart/2005/8/layout/orgChart1" loCatId="hierarchy" qsTypeId="urn:microsoft.com/office/officeart/2005/8/quickstyle/simple1" qsCatId="simple" csTypeId="urn:microsoft.com/office/officeart/2005/8/colors/accent1_2" csCatId="accent1"/>
      <dgm:spPr/>
    </dgm:pt>
    <dgm:pt modelId="{953C9790-4A46-4697-BD09-2A0FA2883AD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pitchFamily="34" charset="0"/>
              <a:cs typeface="Arial" pitchFamily="34" charset="0"/>
            </a:rPr>
            <a:t>ابزارهاي ثبت مشاهده</a:t>
          </a:r>
          <a:endParaRPr kumimoji="0" lang="en-US" b="0" i="0" u="none" strike="noStrike" cap="none" normalizeH="0" baseline="0" smtClean="0">
            <a:ln>
              <a:noFill/>
            </a:ln>
            <a:solidFill>
              <a:schemeClr val="tx1"/>
            </a:solidFill>
            <a:effectLst/>
            <a:latin typeface="Arial" pitchFamily="34" charset="0"/>
            <a:cs typeface="Arial" pitchFamily="34" charset="0"/>
          </a:endParaRPr>
        </a:p>
      </dgm:t>
    </dgm:pt>
    <dgm:pt modelId="{81C69A37-7336-47AC-962B-5E176820226B}" type="parTrans" cxnId="{44BEA37C-0EBF-47E5-B057-14364EE22F68}">
      <dgm:prSet/>
      <dgm:spPr/>
    </dgm:pt>
    <dgm:pt modelId="{F93B2117-A7E0-429A-A9E3-87023D4A3733}" type="sibTrans" cxnId="{44BEA37C-0EBF-47E5-B057-14364EE22F68}">
      <dgm:prSet/>
      <dgm:spPr/>
    </dgm:pt>
    <dgm:pt modelId="{FD27CA07-7A09-4340-831C-FADA30F443D7}">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pitchFamily="34" charset="0"/>
              <a:cs typeface="Arial" pitchFamily="34" charset="0"/>
            </a:rPr>
            <a:t>واقعه نگاري</a:t>
          </a:r>
          <a:endParaRPr kumimoji="0" lang="en-US" b="0" i="0" u="none" strike="noStrike" cap="none" normalizeH="0" baseline="0" smtClean="0">
            <a:ln>
              <a:noFill/>
            </a:ln>
            <a:solidFill>
              <a:schemeClr val="tx1"/>
            </a:solidFill>
            <a:effectLst/>
            <a:latin typeface="Arial" pitchFamily="34" charset="0"/>
            <a:cs typeface="Arial" pitchFamily="34" charset="0"/>
          </a:endParaRPr>
        </a:p>
      </dgm:t>
    </dgm:pt>
    <dgm:pt modelId="{9C518324-CDB2-4394-82E2-B561FB34FE80}" type="parTrans" cxnId="{53AF9FCC-C549-4B78-A2A1-889CC4254094}">
      <dgm:prSet/>
      <dgm:spPr/>
    </dgm:pt>
    <dgm:pt modelId="{FC986A40-13E6-4EEF-9F61-E0D776FABDF5}" type="sibTrans" cxnId="{53AF9FCC-C549-4B78-A2A1-889CC4254094}">
      <dgm:prSet/>
      <dgm:spPr/>
    </dgm:pt>
    <dgm:pt modelId="{EF173263-C5B7-471E-869C-B3768F9931D4}">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smtClean="0">
              <a:ln>
                <a:noFill/>
              </a:ln>
              <a:solidFill>
                <a:schemeClr val="tx1"/>
              </a:solidFill>
              <a:effectLst/>
              <a:latin typeface="Arial" pitchFamily="34" charset="0"/>
              <a:cs typeface="Arial" pitchFamily="34" charset="0"/>
            </a:rPr>
            <a:t>فهرست وارسي</a:t>
          </a:r>
          <a:endParaRPr kumimoji="0" lang="en-US" b="0" i="0" u="none" strike="noStrike" cap="none" normalizeH="0" baseline="0" smtClean="0">
            <a:ln>
              <a:noFill/>
            </a:ln>
            <a:solidFill>
              <a:schemeClr val="tx1"/>
            </a:solidFill>
            <a:effectLst/>
            <a:latin typeface="Arial" pitchFamily="34" charset="0"/>
            <a:cs typeface="Arial" pitchFamily="34" charset="0"/>
          </a:endParaRPr>
        </a:p>
      </dgm:t>
    </dgm:pt>
    <dgm:pt modelId="{60FEA25E-CC7A-4095-9B8F-8F90C95260A9}" type="parTrans" cxnId="{D9A17A4C-50C9-454C-8916-466ED9471D18}">
      <dgm:prSet/>
      <dgm:spPr/>
    </dgm:pt>
    <dgm:pt modelId="{3F81850D-E697-4286-8401-883E4A686065}" type="sibTrans" cxnId="{D9A17A4C-50C9-454C-8916-466ED9471D18}">
      <dgm:prSet/>
      <dgm:spPr/>
    </dgm:pt>
    <dgm:pt modelId="{50DE9F16-55F1-458F-88A8-AE69042E73C0}" type="pres">
      <dgm:prSet presAssocID="{DBF36B33-5C8B-4BA3-A8D3-404BF097787D}" presName="hierChild1" presStyleCnt="0">
        <dgm:presLayoutVars>
          <dgm:orgChart val="1"/>
          <dgm:chPref val="1"/>
          <dgm:dir/>
          <dgm:animOne val="branch"/>
          <dgm:animLvl val="lvl"/>
          <dgm:resizeHandles/>
        </dgm:presLayoutVars>
      </dgm:prSet>
      <dgm:spPr/>
    </dgm:pt>
    <dgm:pt modelId="{A7A66213-94FF-4E32-A1E4-402923E76F71}" type="pres">
      <dgm:prSet presAssocID="{953C9790-4A46-4697-BD09-2A0FA2883ADC}" presName="hierRoot1" presStyleCnt="0">
        <dgm:presLayoutVars>
          <dgm:hierBranch/>
        </dgm:presLayoutVars>
      </dgm:prSet>
      <dgm:spPr/>
    </dgm:pt>
    <dgm:pt modelId="{27ED4848-7DA9-491A-94EC-289D84B45567}" type="pres">
      <dgm:prSet presAssocID="{953C9790-4A46-4697-BD09-2A0FA2883ADC}" presName="rootComposite1" presStyleCnt="0"/>
      <dgm:spPr/>
    </dgm:pt>
    <dgm:pt modelId="{D7915FFB-3469-4F44-89BE-BB212C18A126}" type="pres">
      <dgm:prSet presAssocID="{953C9790-4A46-4697-BD09-2A0FA2883ADC}" presName="rootText1" presStyleLbl="node0" presStyleIdx="0" presStyleCnt="1">
        <dgm:presLayoutVars>
          <dgm:chPref val="3"/>
        </dgm:presLayoutVars>
      </dgm:prSet>
      <dgm:spPr/>
      <dgm:t>
        <a:bodyPr/>
        <a:lstStyle/>
        <a:p>
          <a:pPr rtl="1"/>
          <a:endParaRPr lang="fa-IR"/>
        </a:p>
      </dgm:t>
    </dgm:pt>
    <dgm:pt modelId="{823CFFC6-0FAA-4CF9-B852-60A15C7A8E4E}" type="pres">
      <dgm:prSet presAssocID="{953C9790-4A46-4697-BD09-2A0FA2883ADC}" presName="rootConnector1" presStyleLbl="node1" presStyleIdx="0" presStyleCnt="0"/>
      <dgm:spPr/>
      <dgm:t>
        <a:bodyPr/>
        <a:lstStyle/>
        <a:p>
          <a:pPr rtl="1"/>
          <a:endParaRPr lang="fa-IR"/>
        </a:p>
      </dgm:t>
    </dgm:pt>
    <dgm:pt modelId="{4D13BF78-9297-4811-B04C-3B41D95C3BD2}" type="pres">
      <dgm:prSet presAssocID="{953C9790-4A46-4697-BD09-2A0FA2883ADC}" presName="hierChild2" presStyleCnt="0"/>
      <dgm:spPr/>
    </dgm:pt>
    <dgm:pt modelId="{6CC6559D-DD6F-430E-9747-CFF215B3F516}" type="pres">
      <dgm:prSet presAssocID="{9C518324-CDB2-4394-82E2-B561FB34FE80}" presName="Name35" presStyleLbl="parChTrans1D2" presStyleIdx="0" presStyleCnt="2"/>
      <dgm:spPr/>
    </dgm:pt>
    <dgm:pt modelId="{3C241AFC-AEAA-42F6-86B6-88123917C854}" type="pres">
      <dgm:prSet presAssocID="{FD27CA07-7A09-4340-831C-FADA30F443D7}" presName="hierRoot2" presStyleCnt="0">
        <dgm:presLayoutVars>
          <dgm:hierBranch/>
        </dgm:presLayoutVars>
      </dgm:prSet>
      <dgm:spPr/>
    </dgm:pt>
    <dgm:pt modelId="{5BC2468A-4939-4CD1-8CA0-07DB642121EE}" type="pres">
      <dgm:prSet presAssocID="{FD27CA07-7A09-4340-831C-FADA30F443D7}" presName="rootComposite" presStyleCnt="0"/>
      <dgm:spPr/>
    </dgm:pt>
    <dgm:pt modelId="{BAC8D9CA-4B17-49F1-94D0-E5DD2C1FF1A8}" type="pres">
      <dgm:prSet presAssocID="{FD27CA07-7A09-4340-831C-FADA30F443D7}" presName="rootText" presStyleLbl="node2" presStyleIdx="0" presStyleCnt="2">
        <dgm:presLayoutVars>
          <dgm:chPref val="3"/>
        </dgm:presLayoutVars>
      </dgm:prSet>
      <dgm:spPr/>
      <dgm:t>
        <a:bodyPr/>
        <a:lstStyle/>
        <a:p>
          <a:pPr rtl="1"/>
          <a:endParaRPr lang="fa-IR"/>
        </a:p>
      </dgm:t>
    </dgm:pt>
    <dgm:pt modelId="{720B2998-C442-4CB9-8A47-46736184773C}" type="pres">
      <dgm:prSet presAssocID="{FD27CA07-7A09-4340-831C-FADA30F443D7}" presName="rootConnector" presStyleLbl="node2" presStyleIdx="0" presStyleCnt="2"/>
      <dgm:spPr/>
      <dgm:t>
        <a:bodyPr/>
        <a:lstStyle/>
        <a:p>
          <a:pPr rtl="1"/>
          <a:endParaRPr lang="fa-IR"/>
        </a:p>
      </dgm:t>
    </dgm:pt>
    <dgm:pt modelId="{E6480822-D9F4-4219-AAC7-5B145B6D1D30}" type="pres">
      <dgm:prSet presAssocID="{FD27CA07-7A09-4340-831C-FADA30F443D7}" presName="hierChild4" presStyleCnt="0"/>
      <dgm:spPr/>
    </dgm:pt>
    <dgm:pt modelId="{267F16BA-031E-4487-83EC-15982271EB73}" type="pres">
      <dgm:prSet presAssocID="{FD27CA07-7A09-4340-831C-FADA30F443D7}" presName="hierChild5" presStyleCnt="0"/>
      <dgm:spPr/>
    </dgm:pt>
    <dgm:pt modelId="{2301C5FF-2FBD-4C4E-B917-F57BF4B3A527}" type="pres">
      <dgm:prSet presAssocID="{60FEA25E-CC7A-4095-9B8F-8F90C95260A9}" presName="Name35" presStyleLbl="parChTrans1D2" presStyleIdx="1" presStyleCnt="2"/>
      <dgm:spPr/>
    </dgm:pt>
    <dgm:pt modelId="{10AC00DD-6A33-4545-96DB-5D31834E7ED2}" type="pres">
      <dgm:prSet presAssocID="{EF173263-C5B7-471E-869C-B3768F9931D4}" presName="hierRoot2" presStyleCnt="0">
        <dgm:presLayoutVars>
          <dgm:hierBranch/>
        </dgm:presLayoutVars>
      </dgm:prSet>
      <dgm:spPr/>
    </dgm:pt>
    <dgm:pt modelId="{790A2506-FBB8-4893-9375-ABB9AE9FF4C8}" type="pres">
      <dgm:prSet presAssocID="{EF173263-C5B7-471E-869C-B3768F9931D4}" presName="rootComposite" presStyleCnt="0"/>
      <dgm:spPr/>
    </dgm:pt>
    <dgm:pt modelId="{CF0FCFDF-232D-47DE-964B-9B330D3D0B98}" type="pres">
      <dgm:prSet presAssocID="{EF173263-C5B7-471E-869C-B3768F9931D4}" presName="rootText" presStyleLbl="node2" presStyleIdx="1" presStyleCnt="2">
        <dgm:presLayoutVars>
          <dgm:chPref val="3"/>
        </dgm:presLayoutVars>
      </dgm:prSet>
      <dgm:spPr/>
      <dgm:t>
        <a:bodyPr/>
        <a:lstStyle/>
        <a:p>
          <a:pPr rtl="1"/>
          <a:endParaRPr lang="fa-IR"/>
        </a:p>
      </dgm:t>
    </dgm:pt>
    <dgm:pt modelId="{85120781-E557-4CAA-A0D2-F719F40826D7}" type="pres">
      <dgm:prSet presAssocID="{EF173263-C5B7-471E-869C-B3768F9931D4}" presName="rootConnector" presStyleLbl="node2" presStyleIdx="1" presStyleCnt="2"/>
      <dgm:spPr/>
      <dgm:t>
        <a:bodyPr/>
        <a:lstStyle/>
        <a:p>
          <a:pPr rtl="1"/>
          <a:endParaRPr lang="fa-IR"/>
        </a:p>
      </dgm:t>
    </dgm:pt>
    <dgm:pt modelId="{1F8F9E5D-55E8-4F55-950C-D8334C3E84FF}" type="pres">
      <dgm:prSet presAssocID="{EF173263-C5B7-471E-869C-B3768F9931D4}" presName="hierChild4" presStyleCnt="0"/>
      <dgm:spPr/>
    </dgm:pt>
    <dgm:pt modelId="{F548A02B-7E19-4D12-A319-A58969E65D0B}" type="pres">
      <dgm:prSet presAssocID="{EF173263-C5B7-471E-869C-B3768F9931D4}" presName="hierChild5" presStyleCnt="0"/>
      <dgm:spPr/>
    </dgm:pt>
    <dgm:pt modelId="{61FD0C05-0EDA-46F4-A620-510995FC51EB}" type="pres">
      <dgm:prSet presAssocID="{953C9790-4A46-4697-BD09-2A0FA2883ADC}" presName="hierChild3" presStyleCnt="0"/>
      <dgm:spPr/>
    </dgm:pt>
  </dgm:ptLst>
  <dgm:cxnLst>
    <dgm:cxn modelId="{D9A17A4C-50C9-454C-8916-466ED9471D18}" srcId="{953C9790-4A46-4697-BD09-2A0FA2883ADC}" destId="{EF173263-C5B7-471E-869C-B3768F9931D4}" srcOrd="1" destOrd="0" parTransId="{60FEA25E-CC7A-4095-9B8F-8F90C95260A9}" sibTransId="{3F81850D-E697-4286-8401-883E4A686065}"/>
    <dgm:cxn modelId="{EC89511E-B29A-4F72-9C09-8E01F617C0FA}" type="presOf" srcId="{DBF36B33-5C8B-4BA3-A8D3-404BF097787D}" destId="{50DE9F16-55F1-458F-88A8-AE69042E73C0}" srcOrd="0" destOrd="0" presId="urn:microsoft.com/office/officeart/2005/8/layout/orgChart1"/>
    <dgm:cxn modelId="{8D7B8514-0CD5-43D5-85B3-996F8303176B}" type="presOf" srcId="{EF173263-C5B7-471E-869C-B3768F9931D4}" destId="{CF0FCFDF-232D-47DE-964B-9B330D3D0B98}" srcOrd="0" destOrd="0" presId="urn:microsoft.com/office/officeart/2005/8/layout/orgChart1"/>
    <dgm:cxn modelId="{FD9848E0-4DAB-4122-AEF9-B85404831B3F}" type="presOf" srcId="{EF173263-C5B7-471E-869C-B3768F9931D4}" destId="{85120781-E557-4CAA-A0D2-F719F40826D7}" srcOrd="1" destOrd="0" presId="urn:microsoft.com/office/officeart/2005/8/layout/orgChart1"/>
    <dgm:cxn modelId="{24DD0EAB-BAB2-4D93-818B-586B0FA6A6EC}" type="presOf" srcId="{FD27CA07-7A09-4340-831C-FADA30F443D7}" destId="{720B2998-C442-4CB9-8A47-46736184773C}" srcOrd="1" destOrd="0" presId="urn:microsoft.com/office/officeart/2005/8/layout/orgChart1"/>
    <dgm:cxn modelId="{443D7657-A942-4F05-BFA0-62D02BF4EA4E}" type="presOf" srcId="{60FEA25E-CC7A-4095-9B8F-8F90C95260A9}" destId="{2301C5FF-2FBD-4C4E-B917-F57BF4B3A527}" srcOrd="0" destOrd="0" presId="urn:microsoft.com/office/officeart/2005/8/layout/orgChart1"/>
    <dgm:cxn modelId="{75B69B6A-0B6B-4904-8534-291F374E8C7C}" type="presOf" srcId="{953C9790-4A46-4697-BD09-2A0FA2883ADC}" destId="{823CFFC6-0FAA-4CF9-B852-60A15C7A8E4E}" srcOrd="1" destOrd="0" presId="urn:microsoft.com/office/officeart/2005/8/layout/orgChart1"/>
    <dgm:cxn modelId="{C8B76780-1942-431F-A21E-737BC585E6C9}" type="presOf" srcId="{953C9790-4A46-4697-BD09-2A0FA2883ADC}" destId="{D7915FFB-3469-4F44-89BE-BB212C18A126}" srcOrd="0" destOrd="0" presId="urn:microsoft.com/office/officeart/2005/8/layout/orgChart1"/>
    <dgm:cxn modelId="{53AF9FCC-C549-4B78-A2A1-889CC4254094}" srcId="{953C9790-4A46-4697-BD09-2A0FA2883ADC}" destId="{FD27CA07-7A09-4340-831C-FADA30F443D7}" srcOrd="0" destOrd="0" parTransId="{9C518324-CDB2-4394-82E2-B561FB34FE80}" sibTransId="{FC986A40-13E6-4EEF-9F61-E0D776FABDF5}"/>
    <dgm:cxn modelId="{0328EBC5-43C1-463E-8A38-39602BCE10AA}" type="presOf" srcId="{FD27CA07-7A09-4340-831C-FADA30F443D7}" destId="{BAC8D9CA-4B17-49F1-94D0-E5DD2C1FF1A8}" srcOrd="0" destOrd="0" presId="urn:microsoft.com/office/officeart/2005/8/layout/orgChart1"/>
    <dgm:cxn modelId="{44BEA37C-0EBF-47E5-B057-14364EE22F68}" srcId="{DBF36B33-5C8B-4BA3-A8D3-404BF097787D}" destId="{953C9790-4A46-4697-BD09-2A0FA2883ADC}" srcOrd="0" destOrd="0" parTransId="{81C69A37-7336-47AC-962B-5E176820226B}" sibTransId="{F93B2117-A7E0-429A-A9E3-87023D4A3733}"/>
    <dgm:cxn modelId="{A5DF3479-F9C5-4578-8F34-F7F6EDDD48E7}" type="presOf" srcId="{9C518324-CDB2-4394-82E2-B561FB34FE80}" destId="{6CC6559D-DD6F-430E-9747-CFF215B3F516}" srcOrd="0" destOrd="0" presId="urn:microsoft.com/office/officeart/2005/8/layout/orgChart1"/>
    <dgm:cxn modelId="{1CAD6024-624A-4D0B-8E2A-2A15DAA5A5FA}" type="presParOf" srcId="{50DE9F16-55F1-458F-88A8-AE69042E73C0}" destId="{A7A66213-94FF-4E32-A1E4-402923E76F71}" srcOrd="0" destOrd="0" presId="urn:microsoft.com/office/officeart/2005/8/layout/orgChart1"/>
    <dgm:cxn modelId="{27AA979D-28E1-464D-B568-F5B1626A25A8}" type="presParOf" srcId="{A7A66213-94FF-4E32-A1E4-402923E76F71}" destId="{27ED4848-7DA9-491A-94EC-289D84B45567}" srcOrd="0" destOrd="0" presId="urn:microsoft.com/office/officeart/2005/8/layout/orgChart1"/>
    <dgm:cxn modelId="{3BEE7F0C-A8A3-41E0-B9DA-4F6AD2C76483}" type="presParOf" srcId="{27ED4848-7DA9-491A-94EC-289D84B45567}" destId="{D7915FFB-3469-4F44-89BE-BB212C18A126}" srcOrd="0" destOrd="0" presId="urn:microsoft.com/office/officeart/2005/8/layout/orgChart1"/>
    <dgm:cxn modelId="{C5D71A5A-F21B-4835-B00E-C1D5160ECC96}" type="presParOf" srcId="{27ED4848-7DA9-491A-94EC-289D84B45567}" destId="{823CFFC6-0FAA-4CF9-B852-60A15C7A8E4E}" srcOrd="1" destOrd="0" presId="urn:microsoft.com/office/officeart/2005/8/layout/orgChart1"/>
    <dgm:cxn modelId="{8A9FC33D-828B-40CE-B691-E74879161023}" type="presParOf" srcId="{A7A66213-94FF-4E32-A1E4-402923E76F71}" destId="{4D13BF78-9297-4811-B04C-3B41D95C3BD2}" srcOrd="1" destOrd="0" presId="urn:microsoft.com/office/officeart/2005/8/layout/orgChart1"/>
    <dgm:cxn modelId="{263F2F64-757C-44D2-9887-161B4F90E4D0}" type="presParOf" srcId="{4D13BF78-9297-4811-B04C-3B41D95C3BD2}" destId="{6CC6559D-DD6F-430E-9747-CFF215B3F516}" srcOrd="0" destOrd="0" presId="urn:microsoft.com/office/officeart/2005/8/layout/orgChart1"/>
    <dgm:cxn modelId="{EF67269A-7406-47F8-9F66-CE80B164737F}" type="presParOf" srcId="{4D13BF78-9297-4811-B04C-3B41D95C3BD2}" destId="{3C241AFC-AEAA-42F6-86B6-88123917C854}" srcOrd="1" destOrd="0" presId="urn:microsoft.com/office/officeart/2005/8/layout/orgChart1"/>
    <dgm:cxn modelId="{F9403ED3-FCD9-47BB-819A-8C056D258BA5}" type="presParOf" srcId="{3C241AFC-AEAA-42F6-86B6-88123917C854}" destId="{5BC2468A-4939-4CD1-8CA0-07DB642121EE}" srcOrd="0" destOrd="0" presId="urn:microsoft.com/office/officeart/2005/8/layout/orgChart1"/>
    <dgm:cxn modelId="{B319CAF1-7BF1-4F8F-9B4B-7052A1477476}" type="presParOf" srcId="{5BC2468A-4939-4CD1-8CA0-07DB642121EE}" destId="{BAC8D9CA-4B17-49F1-94D0-E5DD2C1FF1A8}" srcOrd="0" destOrd="0" presId="urn:microsoft.com/office/officeart/2005/8/layout/orgChart1"/>
    <dgm:cxn modelId="{BE640ECF-7923-4430-AB63-2022A7E239F1}" type="presParOf" srcId="{5BC2468A-4939-4CD1-8CA0-07DB642121EE}" destId="{720B2998-C442-4CB9-8A47-46736184773C}" srcOrd="1" destOrd="0" presId="urn:microsoft.com/office/officeart/2005/8/layout/orgChart1"/>
    <dgm:cxn modelId="{476E2D18-793B-47AC-9B18-4FFB136E7979}" type="presParOf" srcId="{3C241AFC-AEAA-42F6-86B6-88123917C854}" destId="{E6480822-D9F4-4219-AAC7-5B145B6D1D30}" srcOrd="1" destOrd="0" presId="urn:microsoft.com/office/officeart/2005/8/layout/orgChart1"/>
    <dgm:cxn modelId="{6688EC2D-B2B1-4E50-AAF7-35F9EF786AD5}" type="presParOf" srcId="{3C241AFC-AEAA-42F6-86B6-88123917C854}" destId="{267F16BA-031E-4487-83EC-15982271EB73}" srcOrd="2" destOrd="0" presId="urn:microsoft.com/office/officeart/2005/8/layout/orgChart1"/>
    <dgm:cxn modelId="{C10B9BB5-B57D-4CB5-844E-7E6268AE6385}" type="presParOf" srcId="{4D13BF78-9297-4811-B04C-3B41D95C3BD2}" destId="{2301C5FF-2FBD-4C4E-B917-F57BF4B3A527}" srcOrd="2" destOrd="0" presId="urn:microsoft.com/office/officeart/2005/8/layout/orgChart1"/>
    <dgm:cxn modelId="{69936436-0E2B-4CD2-9BFC-EBD6D0CC0725}" type="presParOf" srcId="{4D13BF78-9297-4811-B04C-3B41D95C3BD2}" destId="{10AC00DD-6A33-4545-96DB-5D31834E7ED2}" srcOrd="3" destOrd="0" presId="urn:microsoft.com/office/officeart/2005/8/layout/orgChart1"/>
    <dgm:cxn modelId="{6F81FF55-150A-4891-BF00-270932D4BC36}" type="presParOf" srcId="{10AC00DD-6A33-4545-96DB-5D31834E7ED2}" destId="{790A2506-FBB8-4893-9375-ABB9AE9FF4C8}" srcOrd="0" destOrd="0" presId="urn:microsoft.com/office/officeart/2005/8/layout/orgChart1"/>
    <dgm:cxn modelId="{19464E8E-7B2C-439E-A407-40443B5389AD}" type="presParOf" srcId="{790A2506-FBB8-4893-9375-ABB9AE9FF4C8}" destId="{CF0FCFDF-232D-47DE-964B-9B330D3D0B98}" srcOrd="0" destOrd="0" presId="urn:microsoft.com/office/officeart/2005/8/layout/orgChart1"/>
    <dgm:cxn modelId="{D976136A-B282-47A4-8D1E-00386A949C77}" type="presParOf" srcId="{790A2506-FBB8-4893-9375-ABB9AE9FF4C8}" destId="{85120781-E557-4CAA-A0D2-F719F40826D7}" srcOrd="1" destOrd="0" presId="urn:microsoft.com/office/officeart/2005/8/layout/orgChart1"/>
    <dgm:cxn modelId="{01A5F96F-04A8-43B6-B126-DE8DC1604903}" type="presParOf" srcId="{10AC00DD-6A33-4545-96DB-5D31834E7ED2}" destId="{1F8F9E5D-55E8-4F55-950C-D8334C3E84FF}" srcOrd="1" destOrd="0" presId="urn:microsoft.com/office/officeart/2005/8/layout/orgChart1"/>
    <dgm:cxn modelId="{0CA09A57-BF67-4977-B0EE-8F2BE242CB5D}" type="presParOf" srcId="{10AC00DD-6A33-4545-96DB-5D31834E7ED2}" destId="{F548A02B-7E19-4D12-A319-A58969E65D0B}" srcOrd="2" destOrd="0" presId="urn:microsoft.com/office/officeart/2005/8/layout/orgChart1"/>
    <dgm:cxn modelId="{6C2C7411-620E-43C7-8F04-9C7077BC89D0}" type="presParOf" srcId="{A7A66213-94FF-4E32-A1E4-402923E76F71}" destId="{61FD0C05-0EDA-46F4-A620-510995FC51EB}"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078A95-A9D4-4AA6-9305-DE360754CFDF}" type="datetimeFigureOut">
              <a:rPr lang="en-US" smtClean="0"/>
              <a:pPr/>
              <a:t>4/7/2020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E4BA8F-1A83-4CAD-9D78-4B560000C1FE}" type="slidenum">
              <a:rPr lang="en-US" smtClean="0"/>
              <a:pPr/>
              <a:t>‹#›</a:t>
            </a:fld>
            <a:endParaRPr lang="en-US"/>
          </a:p>
        </p:txBody>
      </p:sp>
    </p:spTree>
    <p:extLst>
      <p:ext uri="{BB962C8B-B14F-4D97-AF65-F5344CB8AC3E}">
        <p14:creationId xmlns:p14="http://schemas.microsoft.com/office/powerpoint/2010/main" val="972683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8E4BA8F-1A83-4CAD-9D78-4B560000C1FE}" type="slidenum">
              <a:rPr lang="en-US" smtClean="0"/>
              <a:pPr/>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06662A17-E192-438A-9D58-91E02E02D0EC}" type="datetimeFigureOut">
              <a:rPr lang="en-US" smtClean="0"/>
              <a:pPr/>
              <a:t>4/7/2020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7ACAB6C3-6CCA-4BE5-B191-A7A16ECBE9B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662A17-E192-438A-9D58-91E02E02D0EC}" type="datetimeFigureOut">
              <a:rPr lang="en-US" smtClean="0"/>
              <a:pPr/>
              <a:t>4/7/2020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CAB6C3-6CCA-4BE5-B191-A7A16ECBE9B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6662A17-E192-438A-9D58-91E02E02D0EC}" type="datetimeFigureOut">
              <a:rPr lang="en-US" smtClean="0"/>
              <a:pPr/>
              <a:t>4/7/2020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CAB6C3-6CCA-4BE5-B191-A7A16ECBE9B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6662A17-E192-438A-9D58-91E02E02D0EC}" type="datetimeFigureOut">
              <a:rPr lang="en-US" smtClean="0"/>
              <a:pPr/>
              <a:t>4/7/2020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CAB6C3-6CCA-4BE5-B191-A7A16ECBE9B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6662A17-E192-438A-9D58-91E02E02D0EC}" type="datetimeFigureOut">
              <a:rPr lang="en-US" smtClean="0"/>
              <a:pPr/>
              <a:t>4/7/2020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CAB6C3-6CCA-4BE5-B191-A7A16ECBE9B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6662A17-E192-438A-9D58-91E02E02D0EC}" type="datetimeFigureOut">
              <a:rPr lang="en-US" smtClean="0"/>
              <a:pPr/>
              <a:t>4/7/2020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CAB6C3-6CCA-4BE5-B191-A7A16ECBE9B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662A17-E192-438A-9D58-91E02E02D0EC}" type="datetimeFigureOut">
              <a:rPr lang="en-US" smtClean="0"/>
              <a:pPr/>
              <a:t>4/7/2020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CAB6C3-6CCA-4BE5-B191-A7A16ECBE9B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6662A17-E192-438A-9D58-91E02E02D0EC}" type="datetimeFigureOut">
              <a:rPr lang="en-US" smtClean="0"/>
              <a:pPr/>
              <a:t>4/7/2020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CAB6C3-6CCA-4BE5-B191-A7A16ECBE9B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6662A17-E192-438A-9D58-91E02E02D0EC}" type="datetimeFigureOut">
              <a:rPr lang="en-US" smtClean="0"/>
              <a:pPr/>
              <a:t>4/7/2020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7ACAB6C3-6CCA-4BE5-B191-A7A16ECBE9B5}"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662A17-E192-438A-9D58-91E02E02D0EC}" type="datetimeFigureOut">
              <a:rPr lang="en-US" smtClean="0"/>
              <a:pPr/>
              <a:t>4/7/2020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CAB6C3-6CCA-4BE5-B191-A7A16ECBE9B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662A17-E192-438A-9D58-91E02E02D0EC}" type="datetimeFigureOut">
              <a:rPr lang="en-US" smtClean="0"/>
              <a:pPr/>
              <a:t>4/7/2020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CAB6C3-6CCA-4BE5-B191-A7A16ECBE9B5}"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SmartArt Placeholder 2"/>
          <p:cNvSpPr>
            <a:spLocks noGrp="1"/>
          </p:cNvSpPr>
          <p:nvPr>
            <p:ph type="dgm" idx="1"/>
          </p:nvPr>
        </p:nvSpPr>
        <p:spPr>
          <a:xfrm>
            <a:off x="457200" y="1600200"/>
            <a:ext cx="8229600" cy="4525963"/>
          </a:xfrm>
        </p:spPr>
        <p:txBody>
          <a:bodyPr/>
          <a:lstStyle/>
          <a:p>
            <a:pPr lvl="0"/>
            <a:endParaRPr lang="fa-IR"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EA36BC51-70D8-4946-A904-C0079C8C08F0}" type="slidenum">
              <a:rPr lang="ar-SA"/>
              <a:pPr/>
              <a:t>‹#›</a:t>
            </a:fld>
            <a:endParaRPr lang="en-US"/>
          </a:p>
        </p:txBody>
      </p:sp>
    </p:spTree>
  </p:cSld>
  <p:clrMapOvr>
    <a:masterClrMapping/>
  </p:clrMapOvr>
  <p:transition spd="slow">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480C67D2-6305-47E8-B8EB-8797C41906F8}" type="slidenum">
              <a:rPr lang="ar-SA"/>
              <a:pPr/>
              <a:t>‹#›</a:t>
            </a:fld>
            <a:endParaRPr lang="en-US"/>
          </a:p>
        </p:txBody>
      </p:sp>
    </p:spTree>
  </p:cSld>
  <p:clrMapOvr>
    <a:masterClrMapping/>
  </p:clrMapOvr>
  <p:transition spd="slow">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457200" y="1600200"/>
            <a:ext cx="8229600" cy="4525963"/>
          </a:xfrm>
        </p:spPr>
        <p:txBody>
          <a:bodyPr/>
          <a:lstStyle/>
          <a:p>
            <a:pPr lvl="0"/>
            <a:endParaRPr lang="fa-IR"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6ED1AE2-EA46-480E-AD21-603AE07EDA76}" type="slidenum">
              <a:rPr lang="ar-SA"/>
              <a:pPr/>
              <a:t>‹#›</a:t>
            </a:fld>
            <a:endParaRPr lang="en-US"/>
          </a:p>
        </p:txBody>
      </p:sp>
    </p:spTree>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6662A17-E192-438A-9D58-91E02E02D0EC}" type="datetimeFigureOut">
              <a:rPr lang="en-US" smtClean="0"/>
              <a:pPr/>
              <a:t>4/7/2020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ACAB6C3-6CCA-4BE5-B191-A7A16ECBE9B5}"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Layout" Target="../diagrams/layout2.xml"/><Relationship Id="rId7" Type="http://schemas.openxmlformats.org/officeDocument/2006/relationships/image" Target="../media/image8.jpe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package" Target="../embeddings/Microsoft_PowerPoint_Slide2.sldx"/><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1.emf"/><Relationship Id="rId4" Type="http://schemas.openxmlformats.org/officeDocument/2006/relationships/package" Target="../embeddings/Microsoft_PowerPoint_Slide1.sldx"/></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3"/>
          <p:cNvSpPr>
            <a:spLocks noChangeArrowheads="1"/>
          </p:cNvSpPr>
          <p:nvPr/>
        </p:nvSpPr>
        <p:spPr bwMode="auto">
          <a:xfrm>
            <a:off x="914400" y="1447800"/>
            <a:ext cx="7239000" cy="3416320"/>
          </a:xfrm>
          <a:prstGeom prst="rect">
            <a:avLst/>
          </a:prstGeom>
          <a:noFill/>
          <a:ln w="9525">
            <a:noFill/>
            <a:miter lim="800000"/>
            <a:headEnd/>
            <a:tailEnd/>
          </a:ln>
        </p:spPr>
        <p:txBody>
          <a:bodyPr wrap="square">
            <a:spAutoFit/>
          </a:bodyPr>
          <a:lstStyle/>
          <a:p>
            <a:pPr algn="ctr" rtl="1" eaLnBrk="1" hangingPunct="1"/>
            <a:r>
              <a:rPr lang="en-US" dirty="0">
                <a:solidFill>
                  <a:srgbClr val="0000FF"/>
                </a:solidFill>
              </a:rPr>
              <a:t> </a:t>
            </a:r>
            <a:r>
              <a:rPr lang="fa-IR" sz="7200" dirty="0">
                <a:solidFill>
                  <a:srgbClr val="0000FF"/>
                </a:solidFill>
                <a:latin typeface="IranNastaliq" pitchFamily="18" charset="0"/>
                <a:cs typeface="IranNastaliq" pitchFamily="18" charset="0"/>
              </a:rPr>
              <a:t>به نام خداوند جان آفرين </a:t>
            </a:r>
          </a:p>
          <a:p>
            <a:pPr algn="ctr" rtl="1" eaLnBrk="1" hangingPunct="1"/>
            <a:r>
              <a:rPr lang="fa-IR" sz="7200" dirty="0">
                <a:solidFill>
                  <a:srgbClr val="0000FF"/>
                </a:solidFill>
                <a:latin typeface="IranNastaliq" pitchFamily="18" charset="0"/>
                <a:cs typeface="IranNastaliq" pitchFamily="18" charset="0"/>
              </a:rPr>
              <a:t/>
            </a:r>
            <a:br>
              <a:rPr lang="fa-IR" sz="7200" dirty="0">
                <a:solidFill>
                  <a:srgbClr val="0000FF"/>
                </a:solidFill>
                <a:latin typeface="IranNastaliq" pitchFamily="18" charset="0"/>
                <a:cs typeface="IranNastaliq" pitchFamily="18" charset="0"/>
              </a:rPr>
            </a:br>
            <a:r>
              <a:rPr lang="en-US" sz="7200" dirty="0">
                <a:solidFill>
                  <a:srgbClr val="0000FF"/>
                </a:solidFill>
                <a:latin typeface="IranNastaliq" pitchFamily="18" charset="0"/>
                <a:cs typeface="IranNastaliq" pitchFamily="18" charset="0"/>
              </a:rPr>
              <a:t>     </a:t>
            </a:r>
            <a:r>
              <a:rPr lang="fa-IR" sz="7200" dirty="0">
                <a:solidFill>
                  <a:srgbClr val="0000FF"/>
                </a:solidFill>
                <a:latin typeface="IranNastaliq" pitchFamily="18" charset="0"/>
                <a:cs typeface="IranNastaliq" pitchFamily="18" charset="0"/>
              </a:rPr>
              <a:t>حکيم سخن در زبان آفرين</a:t>
            </a:r>
            <a:endParaRPr lang="fa-IR" sz="7200" dirty="0">
              <a:latin typeface="IranNastaliq" pitchFamily="18" charset="0"/>
              <a:cs typeface="IranNastaliq"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p:cNvSpPr/>
          <p:nvPr/>
        </p:nvSpPr>
        <p:spPr>
          <a:xfrm>
            <a:off x="857250" y="304800"/>
            <a:ext cx="7572375" cy="7725192"/>
          </a:xfrm>
          <a:prstGeom prst="rect">
            <a:avLst/>
          </a:prstGeom>
        </p:spPr>
        <p:txBody>
          <a:bodyPr wrap="square">
            <a:spAutoFit/>
          </a:bodyPr>
          <a:lstStyle/>
          <a:p>
            <a:pPr algn="ctr" rtl="1" eaLnBrk="1" hangingPunct="1">
              <a:defRPr/>
            </a:pPr>
            <a:endParaRPr lang="fa-IR" sz="7200" dirty="0">
              <a:solidFill>
                <a:srgbClr val="0000FF"/>
              </a:solidFill>
              <a:effectLst>
                <a:outerShdw blurRad="38100" dist="38100" dir="2700000" algn="tl">
                  <a:srgbClr val="000000">
                    <a:alpha val="43137"/>
                  </a:srgbClr>
                </a:outerShdw>
              </a:effectLst>
              <a:latin typeface="IranNastaliq" pitchFamily="18" charset="0"/>
              <a:cs typeface="IranNastaliq" pitchFamily="18" charset="0"/>
            </a:endParaRPr>
          </a:p>
          <a:p>
            <a:pPr algn="ctr" rtl="1" eaLnBrk="1" hangingPunct="1">
              <a:lnSpc>
                <a:spcPct val="150000"/>
              </a:lnSpc>
              <a:defRPr/>
            </a:pPr>
            <a:r>
              <a:rPr lang="fa-IR" sz="7200" dirty="0">
                <a:solidFill>
                  <a:srgbClr val="002060"/>
                </a:solidFill>
                <a:effectLst>
                  <a:outerShdw blurRad="38100" dist="38100" dir="2700000" algn="tl">
                    <a:srgbClr val="000000">
                      <a:alpha val="43137"/>
                    </a:srgbClr>
                  </a:outerShdw>
                </a:effectLst>
                <a:latin typeface="IranNastaliq" pitchFamily="18" charset="0"/>
                <a:cs typeface="IranNastaliq" pitchFamily="18" charset="0"/>
              </a:rPr>
              <a:t>گارگاه آموزشي ارزشيابي کيفي </a:t>
            </a:r>
            <a:r>
              <a:rPr lang="fa-IR" sz="7200" dirty="0" smtClean="0">
                <a:solidFill>
                  <a:srgbClr val="002060"/>
                </a:solidFill>
                <a:effectLst>
                  <a:outerShdw blurRad="38100" dist="38100" dir="2700000" algn="tl">
                    <a:srgbClr val="000000">
                      <a:alpha val="43137"/>
                    </a:srgbClr>
                  </a:outerShdw>
                </a:effectLst>
                <a:latin typeface="IranNastaliq" pitchFamily="18" charset="0"/>
                <a:cs typeface="IranNastaliq" pitchFamily="18" charset="0"/>
              </a:rPr>
              <a:t>توصيفي</a:t>
            </a:r>
            <a:endParaRPr lang="en-US" sz="7200" dirty="0" smtClean="0">
              <a:solidFill>
                <a:srgbClr val="002060"/>
              </a:solidFill>
              <a:effectLst>
                <a:outerShdw blurRad="38100" dist="38100" dir="2700000" algn="tl">
                  <a:srgbClr val="000000">
                    <a:alpha val="43137"/>
                  </a:srgbClr>
                </a:outerShdw>
              </a:effectLst>
              <a:latin typeface="IranNastaliq" pitchFamily="18" charset="0"/>
              <a:cs typeface="IranNastaliq" pitchFamily="18" charset="0"/>
            </a:endParaRPr>
          </a:p>
          <a:p>
            <a:pPr algn="ctr" rtl="1" eaLnBrk="1" hangingPunct="1">
              <a:lnSpc>
                <a:spcPct val="150000"/>
              </a:lnSpc>
              <a:defRPr/>
            </a:pPr>
            <a:r>
              <a:rPr lang="fa-IR" sz="7200" dirty="0" smtClean="0">
                <a:solidFill>
                  <a:srgbClr val="002060"/>
                </a:solidFill>
                <a:effectLst>
                  <a:outerShdw blurRad="38100" dist="38100" dir="2700000" algn="tl">
                    <a:srgbClr val="000000">
                      <a:alpha val="43137"/>
                    </a:srgbClr>
                  </a:outerShdw>
                </a:effectLst>
                <a:latin typeface="IranNastaliq" pitchFamily="18" charset="0"/>
                <a:cs typeface="IranNastaliq" pitchFamily="18" charset="0"/>
              </a:rPr>
              <a:t>دی ماه</a:t>
            </a:r>
            <a:r>
              <a:rPr lang="fa-IR" sz="7200" dirty="0" smtClean="0">
                <a:solidFill>
                  <a:srgbClr val="002060"/>
                </a:solidFill>
                <a:effectLst>
                  <a:outerShdw blurRad="38100" dist="38100" dir="2700000" algn="tl">
                    <a:srgbClr val="000000">
                      <a:alpha val="43137"/>
                    </a:srgbClr>
                  </a:outerShdw>
                </a:effectLst>
                <a:latin typeface="IranNastaliq" pitchFamily="18" charset="0"/>
                <a:cs typeface="2  Nazanin" pitchFamily="2" charset="-78"/>
              </a:rPr>
              <a:t> 93</a:t>
            </a:r>
            <a:endParaRPr lang="fa-IR" sz="7200" dirty="0">
              <a:solidFill>
                <a:srgbClr val="002060"/>
              </a:solidFill>
              <a:effectLst>
                <a:outerShdw blurRad="38100" dist="38100" dir="2700000" algn="tl">
                  <a:srgbClr val="000000">
                    <a:alpha val="43137"/>
                  </a:srgbClr>
                </a:outerShdw>
              </a:effectLst>
              <a:latin typeface="IranNastaliq" pitchFamily="18" charset="0"/>
              <a:cs typeface="2  Nazanin" pitchFamily="2" charset="-78"/>
            </a:endParaRPr>
          </a:p>
          <a:p>
            <a:pPr algn="ctr" rtl="1" eaLnBrk="1" hangingPunct="1">
              <a:defRPr/>
            </a:pPr>
            <a:r>
              <a:rPr lang="fa-IR" sz="2800" b="1" dirty="0">
                <a:solidFill>
                  <a:srgbClr val="002060"/>
                </a:solidFill>
                <a:effectLst>
                  <a:outerShdw blurRad="38100" dist="38100" dir="2700000" algn="tl">
                    <a:srgbClr val="000000"/>
                  </a:outerShdw>
                </a:effectLst>
                <a:latin typeface="Arial" panose="020B0604020202020204" pitchFamily="34" charset="0"/>
                <a:cs typeface="Arial" panose="020B0604020202020204" pitchFamily="34" charset="0"/>
              </a:rPr>
              <a:t>   </a:t>
            </a:r>
          </a:p>
          <a:p>
            <a:pPr algn="ctr" rtl="1" eaLnBrk="1" hangingPunct="1">
              <a:defRPr/>
            </a:pPr>
            <a:endParaRPr lang="fa-IR" sz="2800" b="1" dirty="0">
              <a:solidFill>
                <a:srgbClr val="002060"/>
              </a:solidFill>
              <a:effectLst>
                <a:outerShdw blurRad="38100" dist="38100" dir="2700000" algn="tl">
                  <a:srgbClr val="000000"/>
                </a:outerShdw>
              </a:effectLst>
              <a:latin typeface="Arial" panose="020B0604020202020204" pitchFamily="34" charset="0"/>
              <a:cs typeface="Arial" panose="020B0604020202020204" pitchFamily="34" charset="0"/>
            </a:endParaRPr>
          </a:p>
          <a:p>
            <a:pPr algn="ctr" rtl="1" eaLnBrk="1" hangingPunct="1">
              <a:defRPr/>
            </a:pPr>
            <a:endParaRPr lang="fa-IR" sz="4400" dirty="0">
              <a:solidFill>
                <a:srgbClr val="002060"/>
              </a:solidFill>
              <a:latin typeface="IranNastaliq" panose="02020505000000020003" pitchFamily="18" charset="0"/>
              <a:cs typeface="IranNastaliq" panose="02020505000000020003" pitchFamily="18"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1331913" y="2565400"/>
            <a:ext cx="6977062" cy="3262313"/>
          </a:xfrm>
          <a:prstGeom prst="rect">
            <a:avLst/>
          </a:prstGeom>
          <a:noFill/>
          <a:ln w="9525">
            <a:noFill/>
            <a:miter lim="800000"/>
            <a:headEnd/>
            <a:tailEnd/>
          </a:ln>
        </p:spPr>
        <p:txBody>
          <a:bodyPr>
            <a:spAutoFit/>
          </a:bodyPr>
          <a:lstStyle/>
          <a:p>
            <a:pPr algn="ctr" rtl="1" eaLnBrk="1" hangingPunct="1"/>
            <a:r>
              <a:rPr lang="fa-IR" sz="5400"/>
              <a:t>     </a:t>
            </a:r>
            <a:endParaRPr lang="fa-IR" sz="5400" b="1">
              <a:solidFill>
                <a:srgbClr val="333300"/>
              </a:solidFill>
              <a:cs typeface="Zar" pitchFamily="2" charset="-78"/>
            </a:endParaRPr>
          </a:p>
          <a:p>
            <a:pPr algn="ctr" rtl="1" eaLnBrk="1" hangingPunct="1"/>
            <a:endParaRPr lang="fa-IR" sz="5400" b="1">
              <a:solidFill>
                <a:srgbClr val="333300"/>
              </a:solidFill>
              <a:cs typeface="Zar" pitchFamily="2" charset="-78"/>
            </a:endParaRPr>
          </a:p>
          <a:p>
            <a:pPr algn="ctr" rtl="1" eaLnBrk="1" hangingPunct="1"/>
            <a:endParaRPr lang="fa-IR" sz="5400" b="1">
              <a:cs typeface="Zar" pitchFamily="2" charset="-78"/>
            </a:endParaRPr>
          </a:p>
          <a:p>
            <a:pPr algn="ctr" rtl="1" eaLnBrk="1" hangingPunct="1"/>
            <a:r>
              <a:rPr lang="fa-IR"/>
              <a:t>            </a:t>
            </a:r>
            <a:endParaRPr lang="en-US" sz="4400" b="1">
              <a:solidFill>
                <a:srgbClr val="0000FF"/>
              </a:solidFill>
              <a:latin typeface="Times New Roman" pitchFamily="18" charset="0"/>
              <a:cs typeface="Andalus" pitchFamily="2" charset="-78"/>
            </a:endParaRPr>
          </a:p>
        </p:txBody>
      </p:sp>
      <p:sp>
        <p:nvSpPr>
          <p:cNvPr id="6147" name="Cloud Callout 2"/>
          <p:cNvSpPr>
            <a:spLocks noChangeArrowheads="1"/>
          </p:cNvSpPr>
          <p:nvPr/>
        </p:nvSpPr>
        <p:spPr bwMode="auto">
          <a:xfrm>
            <a:off x="285750" y="214313"/>
            <a:ext cx="4857750" cy="2143125"/>
          </a:xfrm>
          <a:prstGeom prst="cloudCallout">
            <a:avLst>
              <a:gd name="adj1" fmla="val -20843"/>
              <a:gd name="adj2" fmla="val 103685"/>
            </a:avLst>
          </a:prstGeom>
          <a:solidFill>
            <a:srgbClr val="FFCC00"/>
          </a:solidFill>
          <a:ln w="9525" algn="ctr">
            <a:solidFill>
              <a:schemeClr val="tx1"/>
            </a:solidFill>
            <a:round/>
            <a:headEnd/>
            <a:tailEnd/>
          </a:ln>
        </p:spPr>
        <p:txBody>
          <a:bodyPr/>
          <a:lstStyle/>
          <a:p>
            <a:pPr algn="ctr" rtl="1" eaLnBrk="1" hangingPunct="1"/>
            <a:r>
              <a:rPr lang="fa-IR" sz="3200" b="1">
                <a:solidFill>
                  <a:srgbClr val="333300"/>
                </a:solidFill>
                <a:cs typeface="Homa" pitchFamily="2" charset="-78"/>
              </a:rPr>
              <a:t>ارزشيابي کيفي توصيفي</a:t>
            </a:r>
            <a:endParaRPr lang="fa-IR" sz="3200">
              <a:cs typeface="Homa" pitchFamily="2" charset="-78"/>
            </a:endParaRPr>
          </a:p>
        </p:txBody>
      </p:sp>
      <p:sp>
        <p:nvSpPr>
          <p:cNvPr id="6148" name="Explosion 2 4"/>
          <p:cNvSpPr>
            <a:spLocks noChangeArrowheads="1"/>
          </p:cNvSpPr>
          <p:nvPr/>
        </p:nvSpPr>
        <p:spPr bwMode="auto">
          <a:xfrm>
            <a:off x="0" y="3286125"/>
            <a:ext cx="3929063" cy="3057525"/>
          </a:xfrm>
          <a:prstGeom prst="irregularSeal2">
            <a:avLst/>
          </a:prstGeom>
          <a:solidFill>
            <a:schemeClr val="accent1"/>
          </a:solidFill>
          <a:ln w="9525" algn="ctr">
            <a:solidFill>
              <a:schemeClr val="tx1"/>
            </a:solidFill>
            <a:round/>
            <a:headEnd/>
            <a:tailEnd/>
          </a:ln>
        </p:spPr>
        <p:txBody>
          <a:bodyPr/>
          <a:lstStyle/>
          <a:p>
            <a:pPr algn="r" rtl="1" eaLnBrk="1" hangingPunct="1"/>
            <a:r>
              <a:rPr lang="fa-IR" sz="2400" b="1">
                <a:solidFill>
                  <a:srgbClr val="0000FF"/>
                </a:solidFill>
                <a:latin typeface="Times New Roman" pitchFamily="18" charset="0"/>
                <a:cs typeface="Homa" pitchFamily="2" charset="-78"/>
              </a:rPr>
              <a:t>ارزشيابي براي يادگيري بهتر</a:t>
            </a:r>
            <a:endParaRPr lang="fa-IR" sz="2400">
              <a:cs typeface="Homa" pitchFamily="2" charset="-78"/>
            </a:endParaRPr>
          </a:p>
        </p:txBody>
      </p:sp>
      <p:pic>
        <p:nvPicPr>
          <p:cNvPr id="8198" name="Picture 6" descr="D:\My Documents1\flash\کاریکاتورها نهایی\ertegha.JPG"/>
          <p:cNvPicPr>
            <a:picLocks noChangeAspect="1" noChangeArrowheads="1"/>
          </p:cNvPicPr>
          <p:nvPr/>
        </p:nvPicPr>
        <p:blipFill>
          <a:blip r:embed="rId2" cstate="print"/>
          <a:srcRect/>
          <a:stretch>
            <a:fillRect/>
          </a:stretch>
        </p:blipFill>
        <p:spPr bwMode="auto">
          <a:xfrm>
            <a:off x="4143372" y="2500306"/>
            <a:ext cx="4429156" cy="3143272"/>
          </a:xfrm>
          <a:prstGeom prst="rect">
            <a:avLst/>
          </a:prstGeom>
          <a:ln>
            <a:noFill/>
          </a:ln>
          <a:effectLst>
            <a:softEdge rad="112500"/>
          </a:effectLst>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331913" y="2565400"/>
            <a:ext cx="6977062" cy="2586038"/>
          </a:xfrm>
          <a:prstGeom prst="rect">
            <a:avLst/>
          </a:prstGeom>
          <a:noFill/>
          <a:ln w="9525">
            <a:noFill/>
            <a:miter lim="800000"/>
            <a:headEnd/>
            <a:tailEnd/>
          </a:ln>
        </p:spPr>
        <p:txBody>
          <a:bodyPr>
            <a:spAutoFit/>
          </a:bodyPr>
          <a:lstStyle/>
          <a:p>
            <a:pPr algn="ctr" rtl="1" eaLnBrk="1" hangingPunct="1"/>
            <a:r>
              <a:rPr lang="fa-IR" sz="5400"/>
              <a:t>     </a:t>
            </a:r>
            <a:endParaRPr lang="fa-IR" sz="5400" b="1">
              <a:solidFill>
                <a:srgbClr val="333300"/>
              </a:solidFill>
              <a:cs typeface="Zar" pitchFamily="2" charset="-78"/>
            </a:endParaRPr>
          </a:p>
          <a:p>
            <a:pPr algn="ctr" rtl="1" eaLnBrk="1" hangingPunct="1"/>
            <a:endParaRPr lang="fa-IR" sz="5400" b="1">
              <a:solidFill>
                <a:srgbClr val="333300"/>
              </a:solidFill>
              <a:cs typeface="Zar" pitchFamily="2" charset="-78"/>
            </a:endParaRPr>
          </a:p>
          <a:p>
            <a:pPr algn="ctr" rtl="1" eaLnBrk="1" hangingPunct="1"/>
            <a:endParaRPr lang="fa-IR" sz="5400" b="1">
              <a:cs typeface="Zar" pitchFamily="2" charset="-78"/>
            </a:endParaRPr>
          </a:p>
        </p:txBody>
      </p:sp>
      <p:sp>
        <p:nvSpPr>
          <p:cNvPr id="3" name="Cloud Callout 2"/>
          <p:cNvSpPr/>
          <p:nvPr/>
        </p:nvSpPr>
        <p:spPr bwMode="auto">
          <a:xfrm>
            <a:off x="714375" y="357188"/>
            <a:ext cx="4929188" cy="1500187"/>
          </a:xfrm>
          <a:prstGeom prst="cloudCallout">
            <a:avLst/>
          </a:prstGeom>
          <a:solidFill>
            <a:srgbClr val="FFCC00"/>
          </a:solidFill>
          <a:ln w="9525" cap="flat" cmpd="sng" algn="ctr">
            <a:solidFill>
              <a:srgbClr val="0033CC"/>
            </a:solidFill>
            <a:prstDash val="solid"/>
            <a:round/>
            <a:headEnd type="none" w="med" len="med"/>
            <a:tailEnd type="none" w="med" len="med"/>
          </a:ln>
          <a:effectLst/>
        </p:spPr>
        <p:txBody>
          <a:bodyPr/>
          <a:lstStyle/>
          <a:p>
            <a:pPr algn="r" rtl="1" eaLnBrk="1" hangingPunct="1">
              <a:defRPr/>
            </a:pPr>
            <a:r>
              <a:rPr lang="fa-IR" sz="2400" b="1" dirty="0">
                <a:solidFill>
                  <a:srgbClr val="0000FF"/>
                </a:solidFill>
                <a:cs typeface="+mj-cs"/>
              </a:rPr>
              <a:t>ارزشيابي کيفي توصيفي</a:t>
            </a:r>
            <a:endParaRPr lang="en-US" sz="2400" dirty="0">
              <a:solidFill>
                <a:srgbClr val="0000FF"/>
              </a:solidFill>
              <a:cs typeface="+mj-cs"/>
            </a:endParaRPr>
          </a:p>
        </p:txBody>
      </p:sp>
      <p:sp>
        <p:nvSpPr>
          <p:cNvPr id="4" name="Cloud 3"/>
          <p:cNvSpPr/>
          <p:nvPr/>
        </p:nvSpPr>
        <p:spPr bwMode="auto">
          <a:xfrm>
            <a:off x="142875" y="2571750"/>
            <a:ext cx="3819525" cy="2357438"/>
          </a:xfrm>
          <a:prstGeom prst="cloud">
            <a:avLst/>
          </a:prstGeom>
          <a:solidFill>
            <a:srgbClr val="FFFF99"/>
          </a:solidFill>
          <a:ln w="9525" cap="flat" cmpd="sng" algn="ctr">
            <a:solidFill>
              <a:schemeClr val="tx1"/>
            </a:solidFill>
            <a:prstDash val="solid"/>
            <a:round/>
            <a:headEnd type="none" w="med" len="med"/>
            <a:tailEnd type="none" w="med" len="med"/>
          </a:ln>
          <a:effectLst/>
        </p:spPr>
        <p:txBody>
          <a:bodyPr/>
          <a:lstStyle/>
          <a:p>
            <a:pPr algn="ctr" rtl="1" eaLnBrk="1" hangingPunct="1">
              <a:defRPr/>
            </a:pPr>
            <a:r>
              <a:rPr lang="fa-IR" sz="2800" b="1">
                <a:solidFill>
                  <a:srgbClr val="0000FF"/>
                </a:solidFill>
                <a:latin typeface="Arial" panose="020B0604020202020204" pitchFamily="34" charset="0"/>
                <a:cs typeface="Arial" panose="020B0604020202020204" pitchFamily="34" charset="0"/>
              </a:rPr>
              <a:t>آرامش خاطر مسافر کوچک سفر يادگيري</a:t>
            </a:r>
            <a:endParaRPr lang="en-US" sz="2800" b="1">
              <a:latin typeface="Arial" panose="020B0604020202020204" pitchFamily="34" charset="0"/>
              <a:cs typeface="Arial" panose="020B0604020202020204" pitchFamily="34" charset="0"/>
            </a:endParaRPr>
          </a:p>
        </p:txBody>
      </p:sp>
      <p:pic>
        <p:nvPicPr>
          <p:cNvPr id="9222" name="Picture 6" descr="D:\My Documents1\flash\کاریکاتورها نهایی\moallem hamsafar copy.jpg"/>
          <p:cNvPicPr>
            <a:picLocks noChangeAspect="1" noChangeArrowheads="1"/>
          </p:cNvPicPr>
          <p:nvPr/>
        </p:nvPicPr>
        <p:blipFill>
          <a:blip r:embed="rId2" cstate="print"/>
          <a:srcRect/>
          <a:stretch>
            <a:fillRect/>
          </a:stretch>
        </p:blipFill>
        <p:spPr bwMode="auto">
          <a:xfrm>
            <a:off x="4643438" y="1928802"/>
            <a:ext cx="3714776" cy="3000396"/>
          </a:xfrm>
          <a:prstGeom prst="rect">
            <a:avLst/>
          </a:prstGeom>
          <a:ln>
            <a:noFill/>
          </a:ln>
          <a:effectLst>
            <a:softEdge rad="112500"/>
          </a:effec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WordArt 5"/>
          <p:cNvSpPr>
            <a:spLocks noChangeArrowheads="1" noChangeShapeType="1" noTextEdit="1"/>
          </p:cNvSpPr>
          <p:nvPr/>
        </p:nvSpPr>
        <p:spPr bwMode="auto">
          <a:xfrm>
            <a:off x="900113" y="2276475"/>
            <a:ext cx="7200900" cy="2665413"/>
          </a:xfrm>
          <a:prstGeom prst="rect">
            <a:avLst/>
          </a:prstGeom>
        </p:spPr>
        <p:txBody>
          <a:bodyPr wrap="none" fromWordArt="1">
            <a:prstTxWarp prst="textPlain">
              <a:avLst>
                <a:gd name="adj" fmla="val 50000"/>
              </a:avLst>
            </a:prstTxWarp>
          </a:bodyPr>
          <a:lstStyle/>
          <a:p>
            <a:pPr algn="ctr" rtl="1"/>
            <a:r>
              <a:rPr lang="fa-IR" sz="3600" kern="10">
                <a:ln w="9525">
                  <a:noFill/>
                  <a:round/>
                  <a:headEnd/>
                  <a:tailEnd/>
                </a:ln>
                <a:solidFill>
                  <a:srgbClr val="0000FF"/>
                </a:solidFill>
                <a:effectLst>
                  <a:outerShdw dist="35921" dir="2700000" algn="ctr" rotWithShape="0">
                    <a:srgbClr val="C0C0C0">
                      <a:alpha val="79999"/>
                    </a:srgbClr>
                  </a:outerShdw>
                </a:effectLst>
                <a:latin typeface="Times New Roman"/>
                <a:cs typeface="Times New Roman"/>
              </a:rPr>
              <a:t>ارزش یابی کیفی توصیفی چیست؟</a:t>
            </a:r>
            <a:endParaRPr lang="en-US" sz="3600" kern="10">
              <a:ln w="9525">
                <a:noFill/>
                <a:round/>
                <a:headEnd/>
                <a:tailEnd/>
              </a:ln>
              <a:solidFill>
                <a:srgbClr val="0000FF"/>
              </a:solidFill>
              <a:effectLst>
                <a:outerShdw dist="35921" dir="2700000" algn="ctr" rotWithShape="0">
                  <a:srgbClr val="C0C0C0">
                    <a:alpha val="79999"/>
                  </a:srgbClr>
                </a:outerShdw>
              </a:effectLst>
              <a:latin typeface="Times New Roman"/>
              <a:cs typeface="Times New Roman"/>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r" rtl="1">
              <a:buNone/>
            </a:pPr>
            <a:r>
              <a:rPr lang="fa-IR" dirty="0" smtClean="0"/>
              <a:t> ارزشیابی کیفی – توصیفی چه چیزی نیست ؟</a:t>
            </a:r>
          </a:p>
          <a:p>
            <a:pPr algn="r" rtl="1">
              <a:buFont typeface="Wingdings" pitchFamily="2" charset="2"/>
              <a:buChar char="v"/>
            </a:pPr>
            <a:r>
              <a:rPr lang="fa-IR" dirty="0" smtClean="0"/>
              <a:t>حذف عدد نیست</a:t>
            </a:r>
          </a:p>
          <a:p>
            <a:pPr marL="0" indent="0" algn="r" rtl="1">
              <a:buNone/>
            </a:pPr>
            <a:r>
              <a:rPr lang="fa-IR" dirty="0" smtClean="0"/>
              <a:t>حذف عدد بدون جایگزینی راهکارهای مناسب نه تنها ارزشیابی تحصیلی را کیفی نخواهد کرد بلکه از عینیت و اعتبار اندازه گیری فرایندها ,مهارت ها و فراورده های یادگیری دانش آموزان خواهد کاست . اصولا عدد در سنجش آموزشی کارکردهای متفاوتی دارد .</a:t>
            </a:r>
          </a:p>
          <a:p>
            <a:pPr algn="r" rtl="1">
              <a:buFont typeface="Wingdings" pitchFamily="2" charset="2"/>
              <a:buChar char="v"/>
            </a:pPr>
            <a:r>
              <a:rPr lang="fa-IR" dirty="0" smtClean="0"/>
              <a:t>مشکل زمانی است که از عدد به عنوان وسیله ای برای ارائه بازخورد استفاده شود</a:t>
            </a:r>
          </a:p>
          <a:p>
            <a:pPr algn="r" rtl="1">
              <a:buFont typeface="Wingdings" pitchFamily="2" charset="2"/>
              <a:buChar char="v"/>
            </a:pPr>
            <a:r>
              <a:rPr lang="fa-IR" dirty="0" smtClean="0"/>
              <a:t>ارتقای خود به خودی نیست</a:t>
            </a:r>
            <a:endParaRPr lang="en-US" dirty="0"/>
          </a:p>
        </p:txBody>
      </p:sp>
    </p:spTree>
    <p:extLst>
      <p:ext uri="{BB962C8B-B14F-4D97-AF65-F5344CB8AC3E}">
        <p14:creationId xmlns:p14="http://schemas.microsoft.com/office/powerpoint/2010/main" val="303455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buFont typeface="Wingdings" pitchFamily="2" charset="2"/>
              <a:buChar char="v"/>
            </a:pPr>
            <a:r>
              <a:rPr lang="fa-IR" dirty="0" smtClean="0"/>
              <a:t>ارزشیابی توصیفی تهیه واجرای ابزارهای پیچیده ای چون پوشه کار نیست</a:t>
            </a:r>
          </a:p>
          <a:p>
            <a:pPr algn="r" rtl="1">
              <a:buFont typeface="Wingdings" pitchFamily="2" charset="2"/>
              <a:buChar char="v"/>
            </a:pPr>
            <a:endParaRPr lang="fa-IR" dirty="0" smtClean="0"/>
          </a:p>
          <a:p>
            <a:pPr algn="r" rtl="1">
              <a:buFont typeface="Wingdings" pitchFamily="2" charset="2"/>
              <a:buChar char="v"/>
            </a:pPr>
            <a:r>
              <a:rPr lang="fa-IR" dirty="0" smtClean="0"/>
              <a:t>بروکراسی ابزارها نیست</a:t>
            </a:r>
          </a:p>
          <a:p>
            <a:pPr algn="r" rtl="1">
              <a:buFont typeface="Wingdings" pitchFamily="2" charset="2"/>
              <a:buChar char="v"/>
            </a:pPr>
            <a:endParaRPr lang="fa-IR" dirty="0" smtClean="0"/>
          </a:p>
          <a:p>
            <a:pPr algn="r" rtl="1">
              <a:buFont typeface="Wingdings" pitchFamily="2" charset="2"/>
              <a:buChar char="v"/>
            </a:pPr>
            <a:r>
              <a:rPr lang="fa-IR" dirty="0" smtClean="0"/>
              <a:t>ارزشیابی مستمر نیست</a:t>
            </a:r>
          </a:p>
          <a:p>
            <a:pPr algn="r" rtl="1">
              <a:buFont typeface="Wingdings" pitchFamily="2" charset="2"/>
              <a:buChar char="v"/>
            </a:pPr>
            <a:endParaRPr lang="fa-IR" dirty="0" smtClean="0"/>
          </a:p>
          <a:p>
            <a:pPr algn="r" rtl="1">
              <a:buFont typeface="Wingdings" pitchFamily="2" charset="2"/>
              <a:buChar char="v"/>
            </a:pPr>
            <a:r>
              <a:rPr lang="fa-IR" dirty="0" smtClean="0"/>
              <a:t>یک مدل جدید ارزشیابی نیست</a:t>
            </a:r>
          </a:p>
          <a:p>
            <a:pPr algn="r" rtl="1">
              <a:buFont typeface="Wingdings" pitchFamily="2" charset="2"/>
              <a:buChar char="v"/>
            </a:pPr>
            <a:endParaRPr lang="fa-IR" dirty="0" smtClean="0"/>
          </a:p>
        </p:txBody>
      </p:sp>
    </p:spTree>
    <p:extLst>
      <p:ext uri="{BB962C8B-B14F-4D97-AF65-F5344CB8AC3E}">
        <p14:creationId xmlns:p14="http://schemas.microsoft.com/office/powerpoint/2010/main" val="287774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r" rtl="1">
              <a:buNone/>
            </a:pPr>
            <a:r>
              <a:rPr lang="fa-IR" dirty="0" smtClean="0"/>
              <a:t>  </a:t>
            </a:r>
            <a:r>
              <a:rPr lang="fa-IR" sz="3200" b="1" dirty="0" smtClean="0"/>
              <a:t>ارزشیابی کیفی توصیفی چه چیزی است ؟</a:t>
            </a:r>
          </a:p>
          <a:p>
            <a:pPr algn="r" rtl="1">
              <a:buFont typeface="Wingdings" pitchFamily="2" charset="2"/>
              <a:buChar char="ü"/>
            </a:pPr>
            <a:r>
              <a:rPr lang="fa-IR" dirty="0" smtClean="0"/>
              <a:t>استفاده از ابزارهای مختلف ومتنوع در جمع آوری اطلاعات</a:t>
            </a:r>
          </a:p>
          <a:p>
            <a:pPr algn="r" rtl="1">
              <a:buFont typeface="Wingdings" pitchFamily="2" charset="2"/>
              <a:buChar char="ü"/>
            </a:pPr>
            <a:r>
              <a:rPr lang="fa-IR" dirty="0" smtClean="0"/>
              <a:t>استفاده از باز خوردهای کیفی – توصیفی</a:t>
            </a:r>
          </a:p>
          <a:p>
            <a:pPr algn="r" rtl="1">
              <a:buFont typeface="Wingdings" pitchFamily="2" charset="2"/>
              <a:buChar char="ü"/>
            </a:pPr>
            <a:r>
              <a:rPr lang="fa-IR" dirty="0" smtClean="0"/>
              <a:t>استفاده از مقیاس رتبه ای در ارائه گزارش پیشرفت</a:t>
            </a:r>
          </a:p>
          <a:p>
            <a:pPr algn="r" rtl="1">
              <a:buFont typeface="Wingdings" pitchFamily="2" charset="2"/>
              <a:buChar char="ü"/>
            </a:pPr>
            <a:r>
              <a:rPr lang="fa-IR" dirty="0" smtClean="0"/>
              <a:t>تغییر در مبنای تصمیم گیری برای ارتقا و تکرار پایه</a:t>
            </a:r>
          </a:p>
          <a:p>
            <a:pPr algn="r" rtl="1">
              <a:buFont typeface="Wingdings" pitchFamily="2" charset="2"/>
              <a:buChar char="ü"/>
            </a:pPr>
            <a:r>
              <a:rPr lang="fa-IR" dirty="0" smtClean="0"/>
              <a:t>توجه به تفاوتهای فردی در استفاده از نتایج ارزشیابی</a:t>
            </a:r>
          </a:p>
          <a:p>
            <a:pPr algn="r" rtl="1">
              <a:buFont typeface="Wingdings" pitchFamily="2" charset="2"/>
              <a:buChar char="ü"/>
            </a:pPr>
            <a:r>
              <a:rPr lang="fa-IR" dirty="0" smtClean="0"/>
              <a:t>توجه به عملکرد دانش آموزان در فرایند ارزشیابی</a:t>
            </a:r>
          </a:p>
          <a:p>
            <a:pPr algn="r" rtl="1">
              <a:buFont typeface="Wingdings" pitchFamily="2" charset="2"/>
              <a:buChar char="ü"/>
            </a:pPr>
            <a:r>
              <a:rPr lang="fa-IR" dirty="0" smtClean="0"/>
              <a:t>مشارکت دادن دانش آموزان در فرایند ارزشیابی</a:t>
            </a:r>
            <a:endParaRPr lang="en-US" dirty="0"/>
          </a:p>
        </p:txBody>
      </p:sp>
    </p:spTree>
    <p:extLst>
      <p:ext uri="{BB962C8B-B14F-4D97-AF65-F5344CB8AC3E}">
        <p14:creationId xmlns:p14="http://schemas.microsoft.com/office/powerpoint/2010/main" val="3432428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buFont typeface="Wingdings" pitchFamily="2" charset="2"/>
              <a:buChar char="ü"/>
            </a:pPr>
            <a:r>
              <a:rPr lang="fa-IR" dirty="0" smtClean="0"/>
              <a:t>    بهره گیری از نظرات اولیا در ارزشیابی دانش آموزان</a:t>
            </a:r>
          </a:p>
          <a:p>
            <a:pPr algn="r" rtl="1"/>
            <a:endParaRPr lang="fa-IR" dirty="0" smtClean="0"/>
          </a:p>
          <a:p>
            <a:pPr lvl="1" algn="r" rtl="1">
              <a:buFont typeface="Wingdings" pitchFamily="2" charset="2"/>
              <a:buChar char="ü"/>
            </a:pPr>
            <a:r>
              <a:rPr lang="fa-IR" dirty="0" smtClean="0"/>
              <a:t>حذف مقاطع زمانی امتحان و حمایت از ارزشیابی تکوینی و ارائه باز خوردهای پیوسته</a:t>
            </a:r>
            <a:endParaRPr lang="en-US" dirty="0"/>
          </a:p>
        </p:txBody>
      </p:sp>
    </p:spTree>
    <p:extLst>
      <p:ext uri="{BB962C8B-B14F-4D97-AF65-F5344CB8AC3E}">
        <p14:creationId xmlns:p14="http://schemas.microsoft.com/office/powerpoint/2010/main" val="325748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r" rtl="1" eaLnBrk="1" hangingPunct="1"/>
            <a:endParaRPr lang="en-US"/>
          </a:p>
        </p:txBody>
      </p:sp>
      <p:graphicFrame>
        <p:nvGraphicFramePr>
          <p:cNvPr id="4" name="Diagram 3"/>
          <p:cNvGraphicFramePr/>
          <p:nvPr/>
        </p:nvGraphicFramePr>
        <p:xfrm>
          <a:off x="285720" y="642918"/>
          <a:ext cx="8715404" cy="56436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 name="Group 2"/>
          <p:cNvGrpSpPr>
            <a:grpSpLocks/>
          </p:cNvGrpSpPr>
          <p:nvPr/>
        </p:nvGrpSpPr>
        <p:grpSpPr bwMode="auto">
          <a:xfrm>
            <a:off x="-23813" y="571500"/>
            <a:ext cx="1608138" cy="719138"/>
            <a:chOff x="-15" y="210"/>
            <a:chExt cx="1013" cy="453"/>
          </a:xfrm>
        </p:grpSpPr>
        <p:sp>
          <p:nvSpPr>
            <p:cNvPr id="9221"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9222" name="Text Box 4"/>
            <p:cNvSpPr txBox="1">
              <a:spLocks noChangeArrowheads="1"/>
            </p:cNvSpPr>
            <p:nvPr/>
          </p:nvSpPr>
          <p:spPr bwMode="auto">
            <a:xfrm rot="-2630473">
              <a:off x="-15" y="246"/>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ارزشيابي کيفي توصيفي چيست؟</a:t>
              </a:r>
              <a:endParaRPr lang="en-US" sz="14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rot="241908">
            <a:off x="34925" y="406400"/>
            <a:ext cx="1584325" cy="719138"/>
            <a:chOff x="0" y="210"/>
            <a:chExt cx="998" cy="453"/>
          </a:xfrm>
        </p:grpSpPr>
        <p:sp>
          <p:nvSpPr>
            <p:cNvPr id="10246"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10247" name="Text Box 4"/>
            <p:cNvSpPr txBox="1">
              <a:spLocks noChangeArrowheads="1"/>
            </p:cNvSpPr>
            <p:nvPr/>
          </p:nvSpPr>
          <p:spPr bwMode="auto">
            <a:xfrm rot="-2630473">
              <a:off x="26" y="289"/>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ارزشيابي کيفي توصيفي چيست</a:t>
              </a:r>
              <a:endParaRPr lang="en-US" sz="1400">
                <a:cs typeface="Homa" pitchFamily="2" charset="-78"/>
              </a:endParaRPr>
            </a:p>
          </p:txBody>
        </p:sp>
      </p:grpSp>
      <p:sp>
        <p:nvSpPr>
          <p:cNvPr id="10243" name="Text Box 5"/>
          <p:cNvSpPr txBox="1">
            <a:spLocks noChangeArrowheads="1"/>
          </p:cNvSpPr>
          <p:nvPr/>
        </p:nvSpPr>
        <p:spPr bwMode="auto">
          <a:xfrm>
            <a:off x="550863" y="1720850"/>
            <a:ext cx="7693025" cy="1384300"/>
          </a:xfrm>
          <a:prstGeom prst="rect">
            <a:avLst/>
          </a:prstGeom>
          <a:noFill/>
          <a:ln w="9525">
            <a:noFill/>
            <a:miter lim="800000"/>
            <a:headEnd/>
            <a:tailEnd/>
          </a:ln>
        </p:spPr>
        <p:txBody>
          <a:bodyPr>
            <a:spAutoFit/>
          </a:bodyPr>
          <a:lstStyle/>
          <a:p>
            <a:pPr marL="342900" indent="-342900" algn="r" rtl="1" eaLnBrk="1" hangingPunct="1">
              <a:buFontTx/>
              <a:buChar char="•"/>
            </a:pPr>
            <a:endParaRPr lang="fa-IR" sz="2400" b="1">
              <a:solidFill>
                <a:srgbClr val="666633"/>
              </a:solidFill>
              <a:cs typeface="Zar" pitchFamily="2" charset="-78"/>
            </a:endParaRPr>
          </a:p>
          <a:p>
            <a:pPr marL="342900" indent="-342900" algn="r" rtl="1" eaLnBrk="1" hangingPunct="1">
              <a:buFontTx/>
              <a:buChar char="•"/>
            </a:pPr>
            <a:endParaRPr lang="fa-IR" sz="2400" b="1">
              <a:solidFill>
                <a:srgbClr val="666633"/>
              </a:solidFill>
              <a:cs typeface="Zar" pitchFamily="2" charset="-78"/>
            </a:endParaRPr>
          </a:p>
          <a:p>
            <a:pPr marL="342900" indent="-342900" algn="r" rtl="1" eaLnBrk="1" hangingPunct="1"/>
            <a:endParaRPr lang="fa-IR"/>
          </a:p>
          <a:p>
            <a:pPr marL="342900" indent="-342900" algn="r" rtl="1" eaLnBrk="1" hangingPunct="1"/>
            <a:endParaRPr lang="fa-IR"/>
          </a:p>
        </p:txBody>
      </p:sp>
      <p:sp>
        <p:nvSpPr>
          <p:cNvPr id="10244" name="Rounded Rectangular Callout 6"/>
          <p:cNvSpPr>
            <a:spLocks noChangeArrowheads="1"/>
          </p:cNvSpPr>
          <p:nvPr/>
        </p:nvSpPr>
        <p:spPr bwMode="auto">
          <a:xfrm>
            <a:off x="3071813" y="357188"/>
            <a:ext cx="4643437" cy="1714500"/>
          </a:xfrm>
          <a:prstGeom prst="wedgeRoundRectCallout">
            <a:avLst>
              <a:gd name="adj1" fmla="val -20833"/>
              <a:gd name="adj2" fmla="val 62500"/>
              <a:gd name="adj3" fmla="val 16667"/>
            </a:avLst>
          </a:prstGeom>
          <a:solidFill>
            <a:srgbClr val="FFFF99"/>
          </a:solidFill>
          <a:ln w="9525" algn="ctr">
            <a:solidFill>
              <a:schemeClr val="tx1"/>
            </a:solidFill>
            <a:round/>
            <a:headEnd/>
            <a:tailEnd/>
          </a:ln>
        </p:spPr>
        <p:txBody>
          <a:bodyPr/>
          <a:lstStyle/>
          <a:p>
            <a:pPr marL="342900" indent="-342900" algn="r" rtl="1" eaLnBrk="1" hangingPunct="1"/>
            <a:r>
              <a:rPr lang="fa-IR" sz="3200" b="1">
                <a:solidFill>
                  <a:srgbClr val="0000FF"/>
                </a:solidFill>
                <a:cs typeface="Homa" pitchFamily="2" charset="-78"/>
              </a:rPr>
              <a:t>تغيير تاکيداز ارزشيابي پاياني به ارزشيابي تکويني</a:t>
            </a:r>
          </a:p>
        </p:txBody>
      </p:sp>
      <p:sp>
        <p:nvSpPr>
          <p:cNvPr id="8" name="Cloud 7"/>
          <p:cNvSpPr/>
          <p:nvPr/>
        </p:nvSpPr>
        <p:spPr bwMode="auto">
          <a:xfrm>
            <a:off x="857250" y="2857500"/>
            <a:ext cx="4286250" cy="2071688"/>
          </a:xfrm>
          <a:prstGeom prst="cloud">
            <a:avLst/>
          </a:prstGeom>
          <a:solidFill>
            <a:srgbClr val="FFC000"/>
          </a:solidFill>
          <a:ln w="9525" cap="flat" cmpd="sng" algn="ctr">
            <a:solidFill>
              <a:schemeClr val="tx1"/>
            </a:solidFill>
            <a:prstDash val="solid"/>
            <a:round/>
            <a:headEnd type="none" w="med" len="med"/>
            <a:tailEnd type="none" w="med" len="med"/>
          </a:ln>
          <a:effectLst/>
        </p:spPr>
        <p:txBody>
          <a:bodyPr/>
          <a:lstStyle/>
          <a:p>
            <a:pPr marL="342900" indent="-342900" algn="r" rtl="1" eaLnBrk="1" hangingPunct="1">
              <a:defRPr/>
            </a:pPr>
            <a:endParaRPr lang="fa-IR" sz="2400" b="1" dirty="0">
              <a:solidFill>
                <a:srgbClr val="666633"/>
              </a:solidFill>
              <a:latin typeface="+mj-lt"/>
              <a:cs typeface="Zar" pitchFamily="2" charset="-78"/>
            </a:endParaRPr>
          </a:p>
          <a:p>
            <a:pPr marL="342900" indent="-342900" algn="ctr" rtl="1" eaLnBrk="1" hangingPunct="1">
              <a:defRPr/>
            </a:pPr>
            <a:r>
              <a:rPr lang="fa-IR" sz="3200" b="1" dirty="0">
                <a:solidFill>
                  <a:srgbClr val="002060"/>
                </a:solidFill>
                <a:latin typeface="+mj-lt"/>
                <a:cs typeface="Times New Roman" pitchFamily="18" charset="0"/>
              </a:rPr>
              <a:t>ارزشيابي براي يادگيري</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rot="241908">
            <a:off x="34925" y="406400"/>
            <a:ext cx="1584325" cy="719138"/>
            <a:chOff x="0" y="210"/>
            <a:chExt cx="998" cy="453"/>
          </a:xfrm>
        </p:grpSpPr>
        <p:sp>
          <p:nvSpPr>
            <p:cNvPr id="11272"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11273" name="Text Box 4"/>
            <p:cNvSpPr txBox="1">
              <a:spLocks noChangeArrowheads="1"/>
            </p:cNvSpPr>
            <p:nvPr/>
          </p:nvSpPr>
          <p:spPr bwMode="auto">
            <a:xfrm rot="-2630473">
              <a:off x="26" y="289"/>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ارزشيابي کيفي توصيفي چيست</a:t>
              </a:r>
              <a:endParaRPr lang="en-US" sz="1400">
                <a:cs typeface="Homa" pitchFamily="2" charset="-78"/>
              </a:endParaRPr>
            </a:p>
          </p:txBody>
        </p:sp>
      </p:grpSp>
      <p:sp>
        <p:nvSpPr>
          <p:cNvPr id="11267" name="Text Box 5"/>
          <p:cNvSpPr txBox="1">
            <a:spLocks noChangeArrowheads="1"/>
          </p:cNvSpPr>
          <p:nvPr/>
        </p:nvSpPr>
        <p:spPr bwMode="auto">
          <a:xfrm>
            <a:off x="550863" y="1720850"/>
            <a:ext cx="7693025" cy="366713"/>
          </a:xfrm>
          <a:prstGeom prst="rect">
            <a:avLst/>
          </a:prstGeom>
          <a:noFill/>
          <a:ln w="9525">
            <a:noFill/>
            <a:miter lim="800000"/>
            <a:headEnd/>
            <a:tailEnd/>
          </a:ln>
        </p:spPr>
        <p:txBody>
          <a:bodyPr>
            <a:spAutoFit/>
          </a:bodyPr>
          <a:lstStyle/>
          <a:p>
            <a:pPr marL="342900" indent="-342900" algn="r" rtl="1" eaLnBrk="1" hangingPunct="1"/>
            <a:endParaRPr lang="en-US"/>
          </a:p>
        </p:txBody>
      </p:sp>
      <p:sp>
        <p:nvSpPr>
          <p:cNvPr id="11268" name="Text Box 6"/>
          <p:cNvSpPr txBox="1">
            <a:spLocks noChangeArrowheads="1"/>
          </p:cNvSpPr>
          <p:nvPr/>
        </p:nvSpPr>
        <p:spPr bwMode="auto">
          <a:xfrm>
            <a:off x="2195513" y="692150"/>
            <a:ext cx="4897437" cy="366713"/>
          </a:xfrm>
          <a:prstGeom prst="rect">
            <a:avLst/>
          </a:prstGeom>
          <a:noFill/>
          <a:ln w="9525">
            <a:noFill/>
            <a:miter lim="800000"/>
            <a:headEnd/>
            <a:tailEnd/>
          </a:ln>
        </p:spPr>
        <p:txBody>
          <a:bodyPr>
            <a:spAutoFit/>
          </a:bodyPr>
          <a:lstStyle/>
          <a:p>
            <a:pPr algn="r" rtl="1" eaLnBrk="1" hangingPunct="1"/>
            <a:endParaRPr lang="en-US"/>
          </a:p>
        </p:txBody>
      </p:sp>
      <p:sp>
        <p:nvSpPr>
          <p:cNvPr id="11269" name="Text Box 7"/>
          <p:cNvSpPr txBox="1">
            <a:spLocks noChangeArrowheads="1"/>
          </p:cNvSpPr>
          <p:nvPr/>
        </p:nvSpPr>
        <p:spPr bwMode="auto">
          <a:xfrm>
            <a:off x="4192588" y="1431925"/>
            <a:ext cx="2755900" cy="366713"/>
          </a:xfrm>
          <a:prstGeom prst="rect">
            <a:avLst/>
          </a:prstGeom>
          <a:noFill/>
          <a:ln w="9525">
            <a:noFill/>
            <a:miter lim="800000"/>
            <a:headEnd/>
            <a:tailEnd/>
          </a:ln>
        </p:spPr>
        <p:txBody>
          <a:bodyPr>
            <a:spAutoFit/>
          </a:bodyPr>
          <a:lstStyle/>
          <a:p>
            <a:pPr algn="r" rtl="1" eaLnBrk="1" hangingPunct="1"/>
            <a:endParaRPr lang="en-US"/>
          </a:p>
        </p:txBody>
      </p:sp>
      <p:sp>
        <p:nvSpPr>
          <p:cNvPr id="17414" name="Text Box 8"/>
          <p:cNvSpPr txBox="1">
            <a:spLocks noChangeArrowheads="1"/>
          </p:cNvSpPr>
          <p:nvPr/>
        </p:nvSpPr>
        <p:spPr bwMode="auto">
          <a:xfrm>
            <a:off x="1692275" y="765175"/>
            <a:ext cx="6480175" cy="7216775"/>
          </a:xfrm>
          <a:prstGeom prst="rect">
            <a:avLst/>
          </a:prstGeom>
          <a:noFill/>
          <a:ln w="9525">
            <a:noFill/>
            <a:miter lim="800000"/>
            <a:headEnd/>
            <a:tailEnd/>
          </a:ln>
        </p:spPr>
        <p:txBody>
          <a:bodyPr>
            <a:spAutoFit/>
          </a:bodyPr>
          <a:lstStyle/>
          <a:p>
            <a:pPr algn="r" rtl="1" eaLnBrk="1" hangingPunct="1">
              <a:spcBef>
                <a:spcPct val="50000"/>
              </a:spcBef>
              <a:defRPr/>
            </a:pPr>
            <a:r>
              <a:rPr lang="fa-IR" sz="2000" dirty="0"/>
              <a:t> </a:t>
            </a:r>
            <a:endParaRPr lang="fa-IR" dirty="0"/>
          </a:p>
          <a:p>
            <a:pPr algn="r" rtl="1" eaLnBrk="1" hangingPunct="1">
              <a:spcBef>
                <a:spcPct val="50000"/>
              </a:spcBef>
              <a:defRPr/>
            </a:pPr>
            <a:endParaRPr lang="fa-IR" dirty="0"/>
          </a:p>
          <a:p>
            <a:pPr algn="just" rtl="1" eaLnBrk="1" hangingPunct="1">
              <a:spcBef>
                <a:spcPct val="50000"/>
              </a:spcBef>
              <a:defRPr/>
            </a:pPr>
            <a:r>
              <a:rPr lang="fa-IR" sz="2800" b="1" dirty="0">
                <a:solidFill>
                  <a:srgbClr val="002060"/>
                </a:solidFill>
                <a:cs typeface="+mn-cs"/>
              </a:rPr>
              <a:t>مهم ترين ويژگي اين نوع ارزش‌يابي، جهت‌گيري اصلاحي و درماني آن است كه درموقع مناسب به معلّم و دانش‌آموز اين فرصت و امکان را  مي‌دهد که تغييرات مطلوب را در روند فعاليت‌هاي خود، در راستاي تحقق بهتر اهداف و انتظارات آموزشي به عمل آورد. </a:t>
            </a:r>
          </a:p>
          <a:p>
            <a:pPr algn="ctr" rtl="1" eaLnBrk="1" hangingPunct="1">
              <a:spcBef>
                <a:spcPct val="50000"/>
              </a:spcBef>
              <a:defRPr/>
            </a:pPr>
            <a:endParaRPr lang="fa-IR" sz="2400" b="1" dirty="0">
              <a:solidFill>
                <a:srgbClr val="666633"/>
              </a:solidFill>
              <a:cs typeface="Zar" pitchFamily="2" charset="-78"/>
            </a:endParaRPr>
          </a:p>
          <a:p>
            <a:pPr algn="r" rtl="1" eaLnBrk="1" hangingPunct="1">
              <a:spcBef>
                <a:spcPct val="50000"/>
              </a:spcBef>
              <a:defRPr/>
            </a:pPr>
            <a:endParaRPr lang="fa-IR" sz="2400" b="1" dirty="0">
              <a:solidFill>
                <a:srgbClr val="666633"/>
              </a:solidFill>
              <a:cs typeface="Zar" pitchFamily="2" charset="-78"/>
            </a:endParaRPr>
          </a:p>
          <a:p>
            <a:pPr algn="r" rtl="1" eaLnBrk="1" hangingPunct="1">
              <a:spcBef>
                <a:spcPct val="50000"/>
              </a:spcBef>
              <a:defRPr/>
            </a:pPr>
            <a:endParaRPr lang="fa-IR" dirty="0"/>
          </a:p>
          <a:p>
            <a:pPr algn="r" rtl="1" eaLnBrk="1" hangingPunct="1">
              <a:spcBef>
                <a:spcPct val="50000"/>
              </a:spcBef>
              <a:defRPr/>
            </a:pPr>
            <a:endParaRPr lang="fa-IR" dirty="0"/>
          </a:p>
          <a:p>
            <a:pPr algn="r" rtl="1" eaLnBrk="1" hangingPunct="1">
              <a:spcBef>
                <a:spcPct val="50000"/>
              </a:spcBef>
              <a:defRPr/>
            </a:pPr>
            <a:endParaRPr lang="fa-IR" dirty="0"/>
          </a:p>
          <a:p>
            <a:pPr algn="r" rtl="1" eaLnBrk="1" hangingPunct="1">
              <a:spcBef>
                <a:spcPct val="50000"/>
              </a:spcBef>
              <a:defRPr/>
            </a:pPr>
            <a:endParaRPr lang="fa-IR" dirty="0"/>
          </a:p>
          <a:p>
            <a:pPr algn="r" rtl="1" eaLnBrk="1" hangingPunct="1">
              <a:spcBef>
                <a:spcPct val="50000"/>
              </a:spcBef>
              <a:defRPr/>
            </a:pPr>
            <a:endParaRPr lang="fa-IR" dirty="0"/>
          </a:p>
          <a:p>
            <a:pPr algn="r" rtl="1" eaLnBrk="1" hangingPunct="1">
              <a:spcBef>
                <a:spcPct val="50000"/>
              </a:spcBef>
              <a:defRPr/>
            </a:pPr>
            <a:endParaRPr lang="en-US" dirty="0"/>
          </a:p>
        </p:txBody>
      </p:sp>
      <p:sp>
        <p:nvSpPr>
          <p:cNvPr id="9" name="Cloud 8"/>
          <p:cNvSpPr/>
          <p:nvPr/>
        </p:nvSpPr>
        <p:spPr bwMode="auto">
          <a:xfrm>
            <a:off x="2428875" y="357188"/>
            <a:ext cx="5643563" cy="1343025"/>
          </a:xfrm>
          <a:prstGeom prst="cloud">
            <a:avLst/>
          </a:prstGeom>
          <a:solidFill>
            <a:srgbClr val="333300"/>
          </a:solidFill>
          <a:ln w="9525" cap="flat" cmpd="sng" algn="ctr">
            <a:solidFill>
              <a:srgbClr val="00B0F0"/>
            </a:solidFill>
            <a:prstDash val="solid"/>
            <a:round/>
            <a:headEnd type="none" w="med" len="med"/>
            <a:tailEnd type="none" w="med" len="med"/>
          </a:ln>
          <a:effectLst/>
        </p:spPr>
        <p:txBody>
          <a:bodyPr/>
          <a:lstStyle/>
          <a:p>
            <a:pPr algn="r" rtl="1" eaLnBrk="1" hangingPunct="1">
              <a:defRPr/>
            </a:pPr>
            <a:r>
              <a:rPr lang="fa-IR" sz="2400" b="1" dirty="0">
                <a:solidFill>
                  <a:srgbClr val="FFFF00"/>
                </a:solidFill>
                <a:latin typeface="+mj-lt"/>
                <a:cs typeface="Homa" pitchFamily="2" charset="-78"/>
              </a:rPr>
              <a:t>ارزشيابي براي يادگيري ( ارزشيابي پويا ، رشد دهنده  و توانمند ساز)</a:t>
            </a:r>
            <a:r>
              <a:rPr lang="fa-IR" sz="2400" dirty="0">
                <a:solidFill>
                  <a:srgbClr val="FFFF00"/>
                </a:solidFill>
                <a:latin typeface="+mj-lt"/>
                <a:cs typeface="Homa" pitchFamily="2" charset="-78"/>
              </a:rPr>
              <a:t> </a:t>
            </a:r>
            <a:endParaRPr lang="en-US" sz="2400" dirty="0">
              <a:solidFill>
                <a:srgbClr val="FFFF00"/>
              </a:solidFill>
              <a:latin typeface="+mj-lt"/>
              <a:cs typeface="Homa"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rot="241908">
            <a:off x="34925" y="406400"/>
            <a:ext cx="1584325" cy="719138"/>
            <a:chOff x="0" y="210"/>
            <a:chExt cx="998" cy="453"/>
          </a:xfrm>
        </p:grpSpPr>
        <p:sp>
          <p:nvSpPr>
            <p:cNvPr id="12294"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12295" name="Text Box 4"/>
            <p:cNvSpPr txBox="1">
              <a:spLocks noChangeArrowheads="1"/>
            </p:cNvSpPr>
            <p:nvPr/>
          </p:nvSpPr>
          <p:spPr bwMode="auto">
            <a:xfrm rot="-2630473">
              <a:off x="26" y="289"/>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ارزشيابي کيفي توصيفي چيست</a:t>
              </a:r>
              <a:endParaRPr lang="en-US" sz="1400">
                <a:cs typeface="Homa" pitchFamily="2" charset="-78"/>
              </a:endParaRPr>
            </a:p>
          </p:txBody>
        </p:sp>
      </p:grpSp>
      <p:sp>
        <p:nvSpPr>
          <p:cNvPr id="12291" name="Text Box 5"/>
          <p:cNvSpPr txBox="1">
            <a:spLocks noChangeArrowheads="1"/>
          </p:cNvSpPr>
          <p:nvPr/>
        </p:nvSpPr>
        <p:spPr bwMode="auto">
          <a:xfrm>
            <a:off x="550863" y="1428750"/>
            <a:ext cx="7693025" cy="3786188"/>
          </a:xfrm>
          <a:prstGeom prst="rect">
            <a:avLst/>
          </a:prstGeom>
          <a:noFill/>
          <a:ln w="9525">
            <a:noFill/>
            <a:miter lim="800000"/>
            <a:headEnd/>
            <a:tailEnd/>
          </a:ln>
        </p:spPr>
        <p:txBody>
          <a:bodyPr>
            <a:spAutoFit/>
          </a:bodyPr>
          <a:lstStyle/>
          <a:p>
            <a:pPr marL="342900" indent="-342900" algn="r" rtl="1" eaLnBrk="1" hangingPunct="1"/>
            <a:endParaRPr lang="fa-IR" sz="2400" b="1">
              <a:solidFill>
                <a:srgbClr val="0000FF"/>
              </a:solidFill>
              <a:cs typeface="Zar" pitchFamily="2" charset="-78"/>
            </a:endParaRPr>
          </a:p>
          <a:p>
            <a:pPr marL="342900" indent="-342900" algn="just" rtl="1" eaLnBrk="1" hangingPunct="1"/>
            <a:r>
              <a:rPr lang="en-US" sz="2400" b="1">
                <a:solidFill>
                  <a:srgbClr val="333300"/>
                </a:solidFill>
              </a:rPr>
              <a:t>   </a:t>
            </a:r>
            <a:r>
              <a:rPr lang="en-US" sz="2000" b="1">
                <a:solidFill>
                  <a:srgbClr val="333300"/>
                </a:solidFill>
              </a:rPr>
              <a:t> </a:t>
            </a:r>
            <a:r>
              <a:rPr lang="ar-SA" sz="2000" b="1">
                <a:solidFill>
                  <a:srgbClr val="333300"/>
                </a:solidFill>
              </a:rPr>
              <a:t>در ارزش‌يابي کيفي و توصيفي، مقياس ترتيبي</a:t>
            </a:r>
            <a:r>
              <a:rPr lang="en-US" sz="2000"/>
              <a:t> </a:t>
            </a:r>
            <a:r>
              <a:rPr lang="ar-SA" sz="2000" b="1">
                <a:solidFill>
                  <a:srgbClr val="333300"/>
                </a:solidFill>
              </a:rPr>
              <a:t>جايگزين نمره مي شود. خلأ</a:t>
            </a:r>
            <a:r>
              <a:rPr lang="fa-IR" sz="2000" b="1">
                <a:solidFill>
                  <a:srgbClr val="333300"/>
                </a:solidFill>
              </a:rPr>
              <a:t> اين نوع </a:t>
            </a:r>
            <a:r>
              <a:rPr lang="ar-SA" sz="2000" b="1">
                <a:solidFill>
                  <a:srgbClr val="333300"/>
                </a:solidFill>
              </a:rPr>
              <a:t> بازخوردها را بازخوردهاي توصيفي، که بامعنا و مؤثرند، پر مي کنند و  دانش‌آموزان را در جهت شناخت وضعيت پيشرفت يادگيري خود قرار مي‌دهند. آنان نيز از اين طريق رهنمودهايي براي بهبود يادگيري دريافت مي‌دارند. </a:t>
            </a:r>
            <a:endParaRPr lang="fa-IR" sz="2000" b="1">
              <a:solidFill>
                <a:srgbClr val="333300"/>
              </a:solidFill>
            </a:endParaRPr>
          </a:p>
          <a:p>
            <a:pPr marL="342900" indent="-342900" algn="just" rtl="1" eaLnBrk="1" hangingPunct="1"/>
            <a:endParaRPr lang="fa-IR" sz="2400" b="1">
              <a:solidFill>
                <a:srgbClr val="333300"/>
              </a:solidFill>
              <a:cs typeface="Zar" pitchFamily="2" charset="-78"/>
            </a:endParaRPr>
          </a:p>
          <a:p>
            <a:pPr marL="342900" indent="-342900" algn="r" rtl="1" eaLnBrk="1" hangingPunct="1">
              <a:buFontTx/>
              <a:buAutoNum type="arabicPeriod"/>
            </a:pPr>
            <a:endParaRPr lang="fa-IR"/>
          </a:p>
          <a:p>
            <a:pPr marL="342900" indent="-342900" algn="r" rtl="1" eaLnBrk="1" hangingPunct="1">
              <a:buFontTx/>
              <a:buAutoNum type="arabicPeriod"/>
            </a:pPr>
            <a:endParaRPr lang="fa-IR"/>
          </a:p>
          <a:p>
            <a:pPr marL="342900" indent="-342900" algn="r" rtl="1" eaLnBrk="1" hangingPunct="1">
              <a:buFontTx/>
              <a:buAutoNum type="arabicPeriod"/>
            </a:pPr>
            <a:endParaRPr lang="fa-IR"/>
          </a:p>
          <a:p>
            <a:pPr marL="342900" indent="-342900" algn="r" rtl="1" eaLnBrk="1" hangingPunct="1">
              <a:buFontTx/>
              <a:buAutoNum type="arabicPeriod"/>
            </a:pPr>
            <a:endParaRPr lang="fa-IR"/>
          </a:p>
          <a:p>
            <a:pPr marL="342900" indent="-342900" algn="r" rtl="1" eaLnBrk="1" hangingPunct="1">
              <a:buFontTx/>
              <a:buAutoNum type="arabicPeriod"/>
            </a:pPr>
            <a:endParaRPr lang="fa-IR"/>
          </a:p>
          <a:p>
            <a:pPr marL="342900" indent="-342900" algn="r" rtl="1" eaLnBrk="1" hangingPunct="1"/>
            <a:endParaRPr lang="en-US"/>
          </a:p>
        </p:txBody>
      </p:sp>
      <p:sp>
        <p:nvSpPr>
          <p:cNvPr id="12292" name="Cloud Callout 5"/>
          <p:cNvSpPr>
            <a:spLocks noChangeArrowheads="1"/>
          </p:cNvSpPr>
          <p:nvPr/>
        </p:nvSpPr>
        <p:spPr bwMode="auto">
          <a:xfrm>
            <a:off x="4000500" y="142875"/>
            <a:ext cx="4357688" cy="1428750"/>
          </a:xfrm>
          <a:prstGeom prst="cloudCallout">
            <a:avLst>
              <a:gd name="adj1" fmla="val -20833"/>
              <a:gd name="adj2" fmla="val 62500"/>
            </a:avLst>
          </a:prstGeom>
          <a:solidFill>
            <a:srgbClr val="FFFF99"/>
          </a:solidFill>
          <a:ln w="9525" algn="ctr">
            <a:solidFill>
              <a:srgbClr val="0000FF"/>
            </a:solidFill>
            <a:round/>
            <a:headEnd/>
            <a:tailEnd/>
          </a:ln>
        </p:spPr>
        <p:txBody>
          <a:bodyPr/>
          <a:lstStyle/>
          <a:p>
            <a:pPr marL="342900" indent="-342900" algn="r" rtl="1" eaLnBrk="1" hangingPunct="1"/>
            <a:r>
              <a:rPr lang="fa-IR" sz="2400" b="1">
                <a:solidFill>
                  <a:srgbClr val="002060"/>
                </a:solidFill>
                <a:cs typeface="Homa" pitchFamily="2" charset="-78"/>
              </a:rPr>
              <a:t>تغيير مقياس کمّي به کيفي</a:t>
            </a:r>
          </a:p>
        </p:txBody>
      </p:sp>
      <p:pic>
        <p:nvPicPr>
          <p:cNvPr id="18439" name="Picture 7" descr="D:\My Documents1\flash\کاریکاتور های والدین\20 20 copy.JPG"/>
          <p:cNvPicPr>
            <a:picLocks noChangeAspect="1" noChangeArrowheads="1"/>
          </p:cNvPicPr>
          <p:nvPr/>
        </p:nvPicPr>
        <p:blipFill>
          <a:blip r:embed="rId2" cstate="print"/>
          <a:srcRect/>
          <a:stretch>
            <a:fillRect/>
          </a:stretch>
        </p:blipFill>
        <p:spPr bwMode="auto">
          <a:xfrm>
            <a:off x="785786" y="3500438"/>
            <a:ext cx="7507287" cy="2714631"/>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rot="241908">
            <a:off x="34925" y="406400"/>
            <a:ext cx="1584325" cy="719138"/>
            <a:chOff x="0" y="210"/>
            <a:chExt cx="998" cy="453"/>
          </a:xfrm>
        </p:grpSpPr>
        <p:sp>
          <p:nvSpPr>
            <p:cNvPr id="13318"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13319" name="Text Box 4"/>
            <p:cNvSpPr txBox="1">
              <a:spLocks noChangeArrowheads="1"/>
            </p:cNvSpPr>
            <p:nvPr/>
          </p:nvSpPr>
          <p:spPr bwMode="auto">
            <a:xfrm rot="-2630473">
              <a:off x="26" y="289"/>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ارزشيابي کيفي توصيفي چيست</a:t>
              </a:r>
              <a:endParaRPr lang="en-US" sz="1400">
                <a:cs typeface="Homa" pitchFamily="2" charset="-78"/>
              </a:endParaRPr>
            </a:p>
          </p:txBody>
        </p:sp>
      </p:grpSp>
      <p:sp>
        <p:nvSpPr>
          <p:cNvPr id="13315" name="Text Box 5"/>
          <p:cNvSpPr txBox="1">
            <a:spLocks noChangeArrowheads="1"/>
          </p:cNvSpPr>
          <p:nvPr/>
        </p:nvSpPr>
        <p:spPr bwMode="auto">
          <a:xfrm>
            <a:off x="550863" y="1643063"/>
            <a:ext cx="7693025" cy="2400300"/>
          </a:xfrm>
          <a:prstGeom prst="rect">
            <a:avLst/>
          </a:prstGeom>
          <a:noFill/>
          <a:ln w="9525">
            <a:noFill/>
            <a:miter lim="800000"/>
            <a:headEnd/>
            <a:tailEnd/>
          </a:ln>
        </p:spPr>
        <p:txBody>
          <a:bodyPr>
            <a:spAutoFit/>
          </a:bodyPr>
          <a:lstStyle/>
          <a:p>
            <a:pPr marL="342900" indent="-342900" algn="r" rtl="1" eaLnBrk="1" hangingPunct="1"/>
            <a:endParaRPr lang="fa-IR"/>
          </a:p>
          <a:p>
            <a:pPr marL="342900" indent="-342900" algn="r" rtl="1" eaLnBrk="1" hangingPunct="1">
              <a:buFontTx/>
              <a:buChar char="•"/>
            </a:pPr>
            <a:endParaRPr lang="fa-IR" sz="2400" b="1">
              <a:solidFill>
                <a:srgbClr val="0000FF"/>
              </a:solidFill>
              <a:cs typeface="Zar" pitchFamily="2" charset="-78"/>
            </a:endParaRPr>
          </a:p>
          <a:p>
            <a:pPr marL="342900" indent="-342900" algn="r" rtl="1" eaLnBrk="1" hangingPunct="1">
              <a:buFontTx/>
              <a:buAutoNum type="arabicPeriod"/>
            </a:pPr>
            <a:endParaRPr lang="fa-IR"/>
          </a:p>
          <a:p>
            <a:pPr marL="342900" indent="-342900" algn="r" rtl="1" eaLnBrk="1" hangingPunct="1">
              <a:buFontTx/>
              <a:buAutoNum type="arabicPeriod"/>
            </a:pPr>
            <a:endParaRPr lang="fa-IR"/>
          </a:p>
          <a:p>
            <a:pPr marL="342900" indent="-342900" algn="r" rtl="1" eaLnBrk="1" hangingPunct="1"/>
            <a:r>
              <a:rPr lang="ar-SA" sz="2400" b="1">
                <a:solidFill>
                  <a:srgbClr val="333300"/>
                </a:solidFill>
              </a:rPr>
              <a:t>گزارش پيشرفت تحصيلي شامل  توصيفي از وضعيت</a:t>
            </a:r>
            <a:r>
              <a:rPr lang="fa-IR" sz="2400" b="1">
                <a:solidFill>
                  <a:srgbClr val="333300"/>
                </a:solidFill>
              </a:rPr>
              <a:t> </a:t>
            </a:r>
            <a:r>
              <a:rPr lang="ar-SA" sz="2400" b="1">
                <a:solidFill>
                  <a:srgbClr val="333300"/>
                </a:solidFill>
              </a:rPr>
              <a:t>دانش‌آموزاست</a:t>
            </a:r>
            <a:r>
              <a:rPr lang="fa-IR" sz="2400" b="1">
                <a:solidFill>
                  <a:srgbClr val="333300"/>
                </a:solidFill>
              </a:rPr>
              <a:t>  </a:t>
            </a:r>
            <a:r>
              <a:rPr lang="ar-SA" sz="2400" b="1">
                <a:solidFill>
                  <a:srgbClr val="333300"/>
                </a:solidFill>
              </a:rPr>
              <a:t>در گزارش پيشرفت تحصيلي،  والدين به روشني درمي يابند كه در چه بخش از انتظارات آموزشي، </a:t>
            </a:r>
            <a:r>
              <a:rPr lang="fa-IR" sz="2400" b="1">
                <a:solidFill>
                  <a:srgbClr val="333300"/>
                </a:solidFill>
              </a:rPr>
              <a:t>قوت</a:t>
            </a:r>
            <a:r>
              <a:rPr lang="ar-SA" sz="2400" b="1">
                <a:solidFill>
                  <a:srgbClr val="333300"/>
                </a:solidFill>
              </a:rPr>
              <a:t> </a:t>
            </a:r>
            <a:r>
              <a:rPr lang="fa-IR" sz="2400" b="1">
                <a:solidFill>
                  <a:srgbClr val="333300"/>
                </a:solidFill>
              </a:rPr>
              <a:t>و</a:t>
            </a:r>
            <a:r>
              <a:rPr lang="ar-SA" sz="2400" b="1">
                <a:solidFill>
                  <a:srgbClr val="333300"/>
                </a:solidFill>
              </a:rPr>
              <a:t> </a:t>
            </a:r>
            <a:r>
              <a:rPr lang="fa-IR" sz="2400" b="1">
                <a:solidFill>
                  <a:srgbClr val="333300"/>
                </a:solidFill>
              </a:rPr>
              <a:t>ضعف </a:t>
            </a:r>
            <a:r>
              <a:rPr lang="ar-SA" sz="2400" b="1">
                <a:solidFill>
                  <a:srgbClr val="333300"/>
                </a:solidFill>
              </a:rPr>
              <a:t>دارد</a:t>
            </a:r>
            <a:endParaRPr lang="en-US" sz="2400" b="1">
              <a:solidFill>
                <a:srgbClr val="333300"/>
              </a:solidFill>
            </a:endParaRPr>
          </a:p>
        </p:txBody>
      </p:sp>
      <p:sp>
        <p:nvSpPr>
          <p:cNvPr id="13316" name="Cloud Callout 5"/>
          <p:cNvSpPr>
            <a:spLocks noChangeArrowheads="1"/>
          </p:cNvSpPr>
          <p:nvPr/>
        </p:nvSpPr>
        <p:spPr bwMode="auto">
          <a:xfrm>
            <a:off x="5000625" y="214313"/>
            <a:ext cx="4143375" cy="2071687"/>
          </a:xfrm>
          <a:prstGeom prst="cloudCallout">
            <a:avLst>
              <a:gd name="adj1" fmla="val -20833"/>
              <a:gd name="adj2" fmla="val 62500"/>
            </a:avLst>
          </a:prstGeom>
          <a:solidFill>
            <a:srgbClr val="FFCC00"/>
          </a:solidFill>
          <a:ln w="9525" algn="ctr">
            <a:solidFill>
              <a:srgbClr val="333300"/>
            </a:solidFill>
            <a:round/>
            <a:headEnd/>
            <a:tailEnd/>
          </a:ln>
        </p:spPr>
        <p:txBody>
          <a:bodyPr/>
          <a:lstStyle/>
          <a:p>
            <a:pPr marL="342900" indent="-342900" algn="r" rtl="1" eaLnBrk="1" hangingPunct="1"/>
            <a:r>
              <a:rPr lang="fa-IR" sz="2400" b="1">
                <a:solidFill>
                  <a:srgbClr val="002060"/>
                </a:solidFill>
                <a:cs typeface="Homa" pitchFamily="2" charset="-78"/>
              </a:rPr>
              <a:t>ارائه گزارش پيشرفت تحصيلي به جاي کارنامه کمّي</a:t>
            </a:r>
          </a:p>
        </p:txBody>
      </p:sp>
      <p:pic>
        <p:nvPicPr>
          <p:cNvPr id="19463" name="Picture 7" descr="D:\My Documents1\flash\کاریکاتور های والدین\gozaresh pishraft copy.JPG"/>
          <p:cNvPicPr>
            <a:picLocks noChangeAspect="1" noChangeArrowheads="1"/>
          </p:cNvPicPr>
          <p:nvPr/>
        </p:nvPicPr>
        <p:blipFill>
          <a:blip r:embed="rId2" cstate="print"/>
          <a:srcRect/>
          <a:stretch>
            <a:fillRect/>
          </a:stretch>
        </p:blipFill>
        <p:spPr bwMode="auto">
          <a:xfrm>
            <a:off x="1500166" y="4143380"/>
            <a:ext cx="5526095" cy="2373311"/>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rot="241908">
            <a:off x="34925" y="406400"/>
            <a:ext cx="1584325" cy="719138"/>
            <a:chOff x="0" y="210"/>
            <a:chExt cx="998" cy="453"/>
          </a:xfrm>
        </p:grpSpPr>
        <p:sp>
          <p:nvSpPr>
            <p:cNvPr id="14344"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14345" name="Text Box 4"/>
            <p:cNvSpPr txBox="1">
              <a:spLocks noChangeArrowheads="1"/>
            </p:cNvSpPr>
            <p:nvPr/>
          </p:nvSpPr>
          <p:spPr bwMode="auto">
            <a:xfrm rot="-2630473">
              <a:off x="26" y="289"/>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ارزشيابي کيفي توصيفي چيست</a:t>
              </a:r>
              <a:endParaRPr lang="en-US" sz="1400">
                <a:cs typeface="Homa" pitchFamily="2" charset="-78"/>
              </a:endParaRPr>
            </a:p>
          </p:txBody>
        </p:sp>
      </p:grpSp>
      <p:sp>
        <p:nvSpPr>
          <p:cNvPr id="20483" name="Text Box 5"/>
          <p:cNvSpPr txBox="1">
            <a:spLocks noChangeArrowheads="1"/>
          </p:cNvSpPr>
          <p:nvPr/>
        </p:nvSpPr>
        <p:spPr bwMode="auto">
          <a:xfrm>
            <a:off x="550863" y="1720850"/>
            <a:ext cx="7693025" cy="2586038"/>
          </a:xfrm>
          <a:prstGeom prst="rect">
            <a:avLst/>
          </a:prstGeom>
          <a:noFill/>
          <a:ln w="9525">
            <a:noFill/>
            <a:miter lim="800000"/>
            <a:headEnd/>
            <a:tailEnd/>
          </a:ln>
        </p:spPr>
        <p:txBody>
          <a:bodyPr>
            <a:spAutoFit/>
          </a:bodyPr>
          <a:lstStyle/>
          <a:p>
            <a:pPr marL="342900" indent="-342900" algn="r" rtl="1" eaLnBrk="1" hangingPunct="1">
              <a:buFontTx/>
              <a:buAutoNum type="arabicPeriod"/>
              <a:defRPr/>
            </a:pPr>
            <a:endParaRPr lang="fa-IR" dirty="0"/>
          </a:p>
          <a:p>
            <a:pPr marL="342900" indent="-342900" algn="r" rtl="1" eaLnBrk="1" hangingPunct="1">
              <a:defRPr/>
            </a:pPr>
            <a:endParaRPr lang="fa-IR" dirty="0"/>
          </a:p>
          <a:p>
            <a:pPr marL="342900" indent="-342900" algn="r" rtl="1" eaLnBrk="1" hangingPunct="1">
              <a:defRPr/>
            </a:pPr>
            <a:endParaRPr lang="fa-IR" dirty="0"/>
          </a:p>
          <a:p>
            <a:pPr marL="342900" indent="-342900" algn="just" rtl="1" eaLnBrk="1" hangingPunct="1">
              <a:defRPr/>
            </a:pPr>
            <a:r>
              <a:rPr lang="fa-IR" sz="2000" b="1" dirty="0">
                <a:effectLst>
                  <a:outerShdw blurRad="38100" dist="38100" dir="2700000" algn="tl">
                    <a:srgbClr val="000000">
                      <a:alpha val="43137"/>
                    </a:srgbClr>
                  </a:outerShdw>
                </a:effectLst>
              </a:rPr>
              <a:t>      </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در اين الگوي ارزش</a:t>
            </a:r>
            <a:r>
              <a:rPr lang="ar-SA" sz="2000" b="1" dirty="0">
                <a:solidFill>
                  <a:srgbClr val="333300"/>
                </a:solidFill>
                <a:effectLst>
                  <a:outerShdw blurRad="38100" dist="38100" dir="2700000" algn="tl">
                    <a:srgbClr val="000000">
                      <a:alpha val="43137"/>
                    </a:srgbClr>
                  </a:outerShdw>
                </a:effectLst>
                <a:latin typeface="Times New Roman" pitchFamily="18" charset="0"/>
              </a:rPr>
              <a:t>‌</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يابي  ابزارهاي جمع</a:t>
            </a:r>
            <a:r>
              <a:rPr lang="ar-SA" sz="2000" b="1" dirty="0">
                <a:solidFill>
                  <a:srgbClr val="333300"/>
                </a:solidFill>
                <a:effectLst>
                  <a:outerShdw blurRad="38100" dist="38100" dir="2700000" algn="tl">
                    <a:srgbClr val="000000">
                      <a:alpha val="43137"/>
                    </a:srgbClr>
                  </a:outerShdw>
                </a:effectLst>
                <a:latin typeface="Times New Roman" pitchFamily="18" charset="0"/>
              </a:rPr>
              <a:t>‌</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آوري اطلاعات متنوع شده ا</a:t>
            </a:r>
            <a:r>
              <a:rPr lang="ar-SA" sz="2000" b="1" dirty="0">
                <a:solidFill>
                  <a:srgbClr val="333300"/>
                </a:solidFill>
                <a:effectLst>
                  <a:outerShdw blurRad="38100" dist="38100" dir="2700000" algn="tl">
                    <a:srgbClr val="000000">
                      <a:alpha val="43137"/>
                    </a:srgbClr>
                  </a:outerShdw>
                </a:effectLst>
                <a:latin typeface="Times New Roman" pitchFamily="18" charset="0"/>
              </a:rPr>
              <a:t>‌</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ند اين ابزارها اطلاعات بيش</a:t>
            </a:r>
            <a:r>
              <a:rPr lang="ar-SA" sz="2000" b="1" dirty="0">
                <a:solidFill>
                  <a:srgbClr val="333300"/>
                </a:solidFill>
                <a:effectLst>
                  <a:outerShdw blurRad="38100" dist="38100" dir="2700000" algn="tl">
                    <a:srgbClr val="000000">
                      <a:alpha val="43137"/>
                    </a:srgbClr>
                  </a:outerShdw>
                </a:effectLst>
                <a:latin typeface="Times New Roman" pitchFamily="18" charset="0"/>
              </a:rPr>
              <a:t>‌</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تر و وسيع</a:t>
            </a:r>
            <a:r>
              <a:rPr lang="ar-SA" sz="2000" b="1" dirty="0">
                <a:solidFill>
                  <a:srgbClr val="333300"/>
                </a:solidFill>
                <a:effectLst>
                  <a:outerShdw blurRad="38100" dist="38100" dir="2700000" algn="tl">
                    <a:srgbClr val="000000">
                      <a:alpha val="43137"/>
                    </a:srgbClr>
                  </a:outerShdw>
                </a:effectLst>
                <a:latin typeface="Times New Roman" pitchFamily="18" charset="0"/>
              </a:rPr>
              <a:t>‌</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تري را براي معلّم، </a:t>
            </a:r>
            <a:r>
              <a:rPr lang="fa-IR"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فراهم</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 مي</a:t>
            </a:r>
            <a:r>
              <a:rPr lang="ar-SA" sz="2000" b="1" dirty="0">
                <a:solidFill>
                  <a:srgbClr val="333300"/>
                </a:solidFill>
                <a:effectLst>
                  <a:outerShdw blurRad="38100" dist="38100" dir="2700000" algn="tl">
                    <a:srgbClr val="000000">
                      <a:alpha val="43137"/>
                    </a:srgbClr>
                  </a:outerShdw>
                </a:effectLst>
                <a:latin typeface="Times New Roman" pitchFamily="18" charset="0"/>
              </a:rPr>
              <a:t>‌</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سازد  و در نتيجه هم اعتبار اطلاعات به سبب تنوع در ابزارها، بيش</a:t>
            </a:r>
            <a:r>
              <a:rPr lang="ar-SA" sz="2000" b="1" dirty="0">
                <a:solidFill>
                  <a:srgbClr val="333300"/>
                </a:solidFill>
                <a:effectLst>
                  <a:outerShdw blurRad="38100" dist="38100" dir="2700000" algn="tl">
                    <a:srgbClr val="000000">
                      <a:alpha val="43137"/>
                    </a:srgbClr>
                  </a:outerShdw>
                </a:effectLst>
                <a:latin typeface="Times New Roman" pitchFamily="18" charset="0"/>
              </a:rPr>
              <a:t>‌</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تر مي</a:t>
            </a:r>
            <a:r>
              <a:rPr lang="ar-SA" sz="2000" b="1" dirty="0">
                <a:solidFill>
                  <a:srgbClr val="333300"/>
                </a:solidFill>
                <a:effectLst>
                  <a:outerShdw blurRad="38100" dist="38100" dir="2700000" algn="tl">
                    <a:srgbClr val="000000">
                      <a:alpha val="43137"/>
                    </a:srgbClr>
                  </a:outerShdw>
                </a:effectLst>
                <a:latin typeface="Times New Roman" pitchFamily="18" charset="0"/>
              </a:rPr>
              <a:t>‌</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شود و هم قضاوت و داوري معلّم واقعي تر و منصفانه</a:t>
            </a:r>
            <a:r>
              <a:rPr lang="ar-SA" sz="2000" b="1" dirty="0">
                <a:solidFill>
                  <a:srgbClr val="333300"/>
                </a:solidFill>
                <a:effectLst>
                  <a:outerShdw blurRad="38100" dist="38100" dir="2700000" algn="tl">
                    <a:srgbClr val="000000">
                      <a:alpha val="43137"/>
                    </a:srgbClr>
                  </a:outerShdw>
                </a:effectLst>
                <a:latin typeface="Times New Roman" pitchFamily="18" charset="0"/>
              </a:rPr>
              <a:t>‌</a:t>
            </a:r>
            <a:r>
              <a:rPr lang="ar-SA"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تر مي گردد.</a:t>
            </a:r>
            <a:r>
              <a:rPr lang="en-US"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rPr>
              <a:t> </a:t>
            </a:r>
            <a:endParaRPr lang="fa-IR" sz="20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endParaRPr>
          </a:p>
          <a:p>
            <a:pPr marL="342900" indent="-342900" algn="just" rtl="1" eaLnBrk="1" hangingPunct="1">
              <a:buFontTx/>
              <a:buAutoNum type="arabicPeriod"/>
              <a:defRPr/>
            </a:pPr>
            <a:endParaRPr lang="en-US" sz="2800" b="1" dirty="0">
              <a:solidFill>
                <a:srgbClr val="3333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6" name="Cloud Callout 5"/>
          <p:cNvSpPr/>
          <p:nvPr/>
        </p:nvSpPr>
        <p:spPr bwMode="auto">
          <a:xfrm>
            <a:off x="3571868" y="285728"/>
            <a:ext cx="4857784" cy="1785950"/>
          </a:xfrm>
          <a:prstGeom prst="cloudCallout">
            <a:avLst/>
          </a:prstGeom>
          <a:solidFill>
            <a:srgbClr val="FFCC00"/>
          </a:solidFill>
          <a:ln w="9525" cap="flat" cmpd="sng" algn="ctr">
            <a:solidFill>
              <a:schemeClr val="tx1"/>
            </a:solidFill>
            <a:prstDash val="solid"/>
            <a:round/>
            <a:headEnd type="none" w="med" len="med"/>
            <a:tailEnd type="none" w="med" len="med"/>
          </a:ln>
          <a:effectLst>
            <a:innerShdw blurRad="63500" dist="50800" dir="13500000">
              <a:prstClr val="black">
                <a:alpha val="50000"/>
              </a:prstClr>
            </a:innerShdw>
          </a:effectLst>
        </p:spPr>
        <p:txBody>
          <a:bodyPr/>
          <a:lstStyle/>
          <a:p>
            <a:pPr marL="342900" indent="-342900" algn="r" rtl="1" eaLnBrk="1" hangingPunct="1">
              <a:defRPr/>
            </a:pPr>
            <a:r>
              <a:rPr lang="fa-IR" sz="3200" b="1" dirty="0">
                <a:solidFill>
                  <a:srgbClr val="002060"/>
                </a:solidFill>
                <a:cs typeface="Homa" pitchFamily="2" charset="-78"/>
              </a:rPr>
              <a:t>تنوع بخشي به ابزارهاي ارزشيابي</a:t>
            </a:r>
            <a:r>
              <a:rPr lang="fa-IR" sz="3200" dirty="0">
                <a:solidFill>
                  <a:srgbClr val="002060"/>
                </a:solidFill>
                <a:cs typeface="Homa" pitchFamily="2" charset="-78"/>
              </a:rPr>
              <a:t> </a:t>
            </a:r>
          </a:p>
        </p:txBody>
      </p:sp>
      <p:pic>
        <p:nvPicPr>
          <p:cNvPr id="20489" name="Picture 9" descr="D:\My Documents1\flash\کاریکاتورها نهایی\jam avari ettela'at copy.jpg"/>
          <p:cNvPicPr>
            <a:picLocks noChangeAspect="1" noChangeArrowheads="1"/>
          </p:cNvPicPr>
          <p:nvPr/>
        </p:nvPicPr>
        <p:blipFill>
          <a:blip r:embed="rId2" cstate="print"/>
          <a:srcRect/>
          <a:stretch>
            <a:fillRect/>
          </a:stretch>
        </p:blipFill>
        <p:spPr bwMode="auto">
          <a:xfrm>
            <a:off x="2071670" y="3857628"/>
            <a:ext cx="4643470" cy="2643206"/>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rot="241908">
            <a:off x="34925" y="406400"/>
            <a:ext cx="1584325" cy="719138"/>
            <a:chOff x="0" y="210"/>
            <a:chExt cx="998" cy="453"/>
          </a:xfrm>
        </p:grpSpPr>
        <p:sp>
          <p:nvSpPr>
            <p:cNvPr id="15367"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15368" name="Text Box 4"/>
            <p:cNvSpPr txBox="1">
              <a:spLocks noChangeArrowheads="1"/>
            </p:cNvSpPr>
            <p:nvPr/>
          </p:nvSpPr>
          <p:spPr bwMode="auto">
            <a:xfrm rot="-2630473">
              <a:off x="26" y="289"/>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ارزشيابي کيفي توصيفي چيست</a:t>
              </a:r>
              <a:endParaRPr lang="en-US" sz="1400">
                <a:cs typeface="Homa" pitchFamily="2" charset="-78"/>
              </a:endParaRPr>
            </a:p>
          </p:txBody>
        </p:sp>
      </p:grpSp>
      <p:sp>
        <p:nvSpPr>
          <p:cNvPr id="21507" name="Text Box 5"/>
          <p:cNvSpPr txBox="1">
            <a:spLocks noChangeArrowheads="1"/>
          </p:cNvSpPr>
          <p:nvPr/>
        </p:nvSpPr>
        <p:spPr bwMode="auto">
          <a:xfrm>
            <a:off x="550863" y="1785938"/>
            <a:ext cx="7693025" cy="4340225"/>
          </a:xfrm>
          <a:prstGeom prst="rect">
            <a:avLst/>
          </a:prstGeom>
          <a:noFill/>
          <a:ln w="9525">
            <a:noFill/>
            <a:miter lim="800000"/>
            <a:headEnd/>
            <a:tailEnd/>
          </a:ln>
        </p:spPr>
        <p:txBody>
          <a:bodyPr>
            <a:spAutoFit/>
          </a:bodyPr>
          <a:lstStyle/>
          <a:p>
            <a:pPr marL="342900" indent="-342900" algn="r" rtl="1" eaLnBrk="1" hangingPunct="1">
              <a:buFontTx/>
              <a:buAutoNum type="arabicPeriod"/>
              <a:defRPr/>
            </a:pPr>
            <a:endParaRPr lang="fa-IR" dirty="0"/>
          </a:p>
          <a:p>
            <a:pPr marL="342900" indent="-342900" algn="r" rtl="1" eaLnBrk="1" hangingPunct="1">
              <a:defRPr/>
            </a:pPr>
            <a:endParaRPr lang="fa-IR" dirty="0"/>
          </a:p>
          <a:p>
            <a:pPr marL="342900" indent="-342900" algn="r" rtl="1" eaLnBrk="1" hangingPunct="1">
              <a:defRPr/>
            </a:pPr>
            <a:endParaRPr lang="fa-IR" dirty="0"/>
          </a:p>
          <a:p>
            <a:pPr marL="342900" indent="-342900" algn="just" rtl="1" eaLnBrk="1" hangingPunct="1">
              <a:defRPr/>
            </a:pPr>
            <a:r>
              <a:rPr lang="fa-IR"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    </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تنوع بخشي به ابزارها</a:t>
            </a:r>
            <a:r>
              <a:rPr lang="fa-IR"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ي جمع آوري اطلاعات</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 براي اين هدف نيز صورت مي</a:t>
            </a:r>
            <a:r>
              <a:rPr lang="ar-SA" sz="2400" b="1" dirty="0">
                <a:solidFill>
                  <a:srgbClr val="002060"/>
                </a:solidFill>
                <a:effectLst>
                  <a:outerShdw blurRad="38100" dist="38100" dir="2700000" algn="tl">
                    <a:srgbClr val="000000">
                      <a:alpha val="43137"/>
                    </a:srgbClr>
                  </a:outerShdw>
                </a:effectLst>
                <a:latin typeface="Times New Roman" pitchFamily="18" charset="0"/>
              </a:rPr>
              <a:t>‌</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گيرد که به ابعاد مختلف پيشرفت  دانش</a:t>
            </a:r>
            <a:r>
              <a:rPr lang="ar-SA" sz="2400" b="1" dirty="0">
                <a:solidFill>
                  <a:srgbClr val="002060"/>
                </a:solidFill>
                <a:effectLst>
                  <a:outerShdw blurRad="38100" dist="38100" dir="2700000" algn="tl">
                    <a:srgbClr val="000000">
                      <a:alpha val="43137"/>
                    </a:srgbClr>
                  </a:outerShdw>
                </a:effectLst>
                <a:latin typeface="Times New Roman" pitchFamily="18" charset="0"/>
              </a:rPr>
              <a:t>‌</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آموزان توجه شود</a:t>
            </a:r>
            <a:r>
              <a:rPr lang="en-US"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اساساً، پيشرفت </a:t>
            </a:r>
            <a:r>
              <a:rPr lang="fa-IR"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تحصيلي</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 دانش</a:t>
            </a:r>
            <a:r>
              <a:rPr lang="ar-SA" sz="2400" b="1" dirty="0">
                <a:solidFill>
                  <a:srgbClr val="002060"/>
                </a:solidFill>
                <a:effectLst>
                  <a:outerShdw blurRad="38100" dist="38100" dir="2700000" algn="tl">
                    <a:srgbClr val="000000">
                      <a:alpha val="43137"/>
                    </a:srgbClr>
                  </a:outerShdw>
                </a:effectLst>
                <a:latin typeface="Times New Roman" pitchFamily="18" charset="0"/>
              </a:rPr>
              <a:t>‌</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آموزان </a:t>
            </a:r>
            <a:r>
              <a:rPr lang="fa-IR"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امري </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چند بعدي است و اگر بخواهيم نگاهي صرفاً کمّي به يادگيري و  دانش</a:t>
            </a:r>
            <a:r>
              <a:rPr lang="ar-SA" sz="2400" b="1" dirty="0">
                <a:solidFill>
                  <a:srgbClr val="002060"/>
                </a:solidFill>
                <a:effectLst>
                  <a:outerShdw blurRad="38100" dist="38100" dir="2700000" algn="tl">
                    <a:srgbClr val="000000">
                      <a:alpha val="43137"/>
                    </a:srgbClr>
                  </a:outerShdw>
                </a:effectLst>
                <a:latin typeface="Times New Roman" pitchFamily="18" charset="0"/>
              </a:rPr>
              <a:t>‌</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آموزان نکنيم و تنها خطاهاي او را شمارش ننمائيم، لازم است ابعاد کيفي يادگيري و پيشرفت  دانش</a:t>
            </a:r>
            <a:r>
              <a:rPr lang="ar-SA" sz="2400" b="1" dirty="0">
                <a:solidFill>
                  <a:srgbClr val="002060"/>
                </a:solidFill>
                <a:effectLst>
                  <a:outerShdw blurRad="38100" dist="38100" dir="2700000" algn="tl">
                    <a:srgbClr val="000000">
                      <a:alpha val="43137"/>
                    </a:srgbClr>
                  </a:outerShdw>
                </a:effectLst>
                <a:latin typeface="Times New Roman" pitchFamily="18" charset="0"/>
              </a:rPr>
              <a:t>‌</a:t>
            </a:r>
            <a:r>
              <a:rPr lang="ar-SA"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آموزان را  مدّ نظر قرار دهيم. </a:t>
            </a:r>
            <a:endParaRPr lang="fa-IR"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endParaRPr>
          </a:p>
          <a:p>
            <a:pPr marL="342900" indent="-342900" algn="just" rtl="1" eaLnBrk="1" hangingPunct="1">
              <a:defRPr/>
            </a:pPr>
            <a:r>
              <a:rPr lang="en-US" dirty="0">
                <a:solidFill>
                  <a:srgbClr val="002060"/>
                </a:solidFill>
                <a:effectLst>
                  <a:outerShdw blurRad="38100" dist="38100" dir="2700000" algn="tl">
                    <a:srgbClr val="000000">
                      <a:alpha val="43137"/>
                    </a:srgbClr>
                  </a:outerShdw>
                </a:effectLst>
              </a:rPr>
              <a:t/>
            </a:r>
            <a:br>
              <a:rPr lang="en-US" dirty="0">
                <a:solidFill>
                  <a:srgbClr val="002060"/>
                </a:solidFill>
                <a:effectLst>
                  <a:outerShdw blurRad="38100" dist="38100" dir="2700000" algn="tl">
                    <a:srgbClr val="000000">
                      <a:alpha val="43137"/>
                    </a:srgbClr>
                  </a:outerShdw>
                </a:effectLst>
              </a:rPr>
            </a:br>
            <a:endParaRPr lang="fa-IR" dirty="0">
              <a:solidFill>
                <a:srgbClr val="002060"/>
              </a:solidFill>
              <a:effectLst>
                <a:outerShdw blurRad="38100" dist="38100" dir="2700000" algn="tl">
                  <a:srgbClr val="000000">
                    <a:alpha val="43137"/>
                  </a:srgbClr>
                </a:outerShdw>
              </a:effectLst>
            </a:endParaRPr>
          </a:p>
          <a:p>
            <a:pPr marL="342900" indent="-342900" algn="just" rtl="1" eaLnBrk="1" hangingPunct="1">
              <a:defRPr/>
            </a:pPr>
            <a:endParaRPr lang="fa-IR" dirty="0"/>
          </a:p>
          <a:p>
            <a:pPr marL="342900" indent="-342900" algn="just" rtl="1" eaLnBrk="1" hangingPunct="1">
              <a:defRPr/>
            </a:pPr>
            <a:endParaRPr lang="en-US" sz="2400" b="1" dirty="0">
              <a:solidFill>
                <a:srgbClr val="333300"/>
              </a:solidFill>
              <a:latin typeface="Times New Roman" pitchFamily="18" charset="0"/>
              <a:cs typeface="Times New Roman" pitchFamily="18" charset="0"/>
            </a:endParaRPr>
          </a:p>
        </p:txBody>
      </p:sp>
      <p:sp>
        <p:nvSpPr>
          <p:cNvPr id="8" name="Cloud Callout 7"/>
          <p:cNvSpPr/>
          <p:nvPr/>
        </p:nvSpPr>
        <p:spPr bwMode="auto">
          <a:xfrm>
            <a:off x="3571868" y="285728"/>
            <a:ext cx="4857784" cy="1785950"/>
          </a:xfrm>
          <a:prstGeom prst="cloudCallout">
            <a:avLst/>
          </a:prstGeom>
          <a:solidFill>
            <a:srgbClr val="FFCC00"/>
          </a:solidFill>
          <a:ln w="9525" cap="flat" cmpd="sng" algn="ctr">
            <a:solidFill>
              <a:schemeClr val="tx1"/>
            </a:solidFill>
            <a:prstDash val="solid"/>
            <a:round/>
            <a:headEnd type="none" w="med" len="med"/>
            <a:tailEnd type="none" w="med" len="med"/>
          </a:ln>
          <a:effectLst>
            <a:innerShdw blurRad="63500" dist="50800" dir="13500000">
              <a:prstClr val="black">
                <a:alpha val="50000"/>
              </a:prstClr>
            </a:innerShdw>
          </a:effectLst>
        </p:spPr>
        <p:txBody>
          <a:bodyPr/>
          <a:lstStyle/>
          <a:p>
            <a:pPr marL="342900" indent="-342900" algn="r" rtl="1" eaLnBrk="1" hangingPunct="1">
              <a:defRPr/>
            </a:pPr>
            <a:r>
              <a:rPr lang="fa-IR" sz="3200" b="1" dirty="0">
                <a:solidFill>
                  <a:srgbClr val="002060"/>
                </a:solidFill>
                <a:cs typeface="Homa" pitchFamily="2" charset="-78"/>
              </a:rPr>
              <a:t>تنوع بخشي به ابزارهاي ارزشيابي</a:t>
            </a:r>
            <a:r>
              <a:rPr lang="fa-IR" sz="3200" dirty="0">
                <a:solidFill>
                  <a:srgbClr val="002060"/>
                </a:solidFill>
                <a:cs typeface="Homa" pitchFamily="2" charset="-78"/>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rot="241908">
            <a:off x="34925" y="406400"/>
            <a:ext cx="1584325" cy="719138"/>
            <a:chOff x="0" y="210"/>
            <a:chExt cx="998" cy="453"/>
          </a:xfrm>
        </p:grpSpPr>
        <p:sp>
          <p:nvSpPr>
            <p:cNvPr id="16390"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16391" name="Text Box 4"/>
            <p:cNvSpPr txBox="1">
              <a:spLocks noChangeArrowheads="1"/>
            </p:cNvSpPr>
            <p:nvPr/>
          </p:nvSpPr>
          <p:spPr bwMode="auto">
            <a:xfrm rot="-2630473">
              <a:off x="26" y="289"/>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ارزشيابي کيفي توصيفي چيست</a:t>
              </a:r>
              <a:endParaRPr lang="en-US" sz="1400">
                <a:cs typeface="Homa" pitchFamily="2" charset="-78"/>
              </a:endParaRPr>
            </a:p>
          </p:txBody>
        </p:sp>
      </p:grpSp>
      <p:sp>
        <p:nvSpPr>
          <p:cNvPr id="22531" name="Text Box 5"/>
          <p:cNvSpPr txBox="1">
            <a:spLocks noChangeArrowheads="1"/>
          </p:cNvSpPr>
          <p:nvPr/>
        </p:nvSpPr>
        <p:spPr bwMode="auto">
          <a:xfrm>
            <a:off x="550863" y="1928813"/>
            <a:ext cx="7693025" cy="3478212"/>
          </a:xfrm>
          <a:prstGeom prst="rect">
            <a:avLst/>
          </a:prstGeom>
          <a:noFill/>
          <a:ln w="9525">
            <a:noFill/>
            <a:miter lim="800000"/>
            <a:headEnd/>
            <a:tailEnd/>
          </a:ln>
        </p:spPr>
        <p:txBody>
          <a:bodyPr>
            <a:spAutoFit/>
          </a:bodyPr>
          <a:lstStyle/>
          <a:p>
            <a:pPr marL="342900" indent="-342900" algn="r" rtl="1" eaLnBrk="1" hangingPunct="1">
              <a:defRPr/>
            </a:pPr>
            <a:endParaRPr lang="fa-IR" sz="2000" b="1" dirty="0">
              <a:solidFill>
                <a:srgbClr val="0000FF"/>
              </a:solidFill>
              <a:effectLst>
                <a:outerShdw blurRad="38100" dist="38100" dir="2700000" algn="tl">
                  <a:srgbClr val="000000">
                    <a:alpha val="43137"/>
                  </a:srgbClr>
                </a:outerShdw>
              </a:effectLst>
              <a:cs typeface="Zar" pitchFamily="2" charset="-78"/>
            </a:endParaRPr>
          </a:p>
          <a:p>
            <a:pPr marL="342900" indent="-342900" algn="just" rtl="1" eaLnBrk="1" hangingPunct="1">
              <a:defRPr/>
            </a:pPr>
            <a:r>
              <a:rPr lang="fa-IR" sz="2000" b="1" dirty="0">
                <a:solidFill>
                  <a:srgbClr val="002060"/>
                </a:solidFill>
                <a:effectLst>
                  <a:outerShdw blurRad="38100" dist="38100" dir="2700000" algn="tl">
                    <a:srgbClr val="000000">
                      <a:alpha val="43137"/>
                    </a:srgbClr>
                  </a:outerShdw>
                </a:effectLst>
              </a:rPr>
              <a:t>    </a:t>
            </a:r>
            <a:r>
              <a:rPr lang="en-US" sz="2000" b="1" dirty="0">
                <a:solidFill>
                  <a:srgbClr val="002060"/>
                </a:solidFill>
                <a:effectLst>
                  <a:outerShdw blurRad="38100" dist="38100" dir="2700000" algn="tl">
                    <a:srgbClr val="000000">
                      <a:alpha val="43137"/>
                    </a:srgbClr>
                  </a:outerShdw>
                </a:effectLst>
              </a:rPr>
              <a:t>  </a:t>
            </a:r>
            <a:r>
              <a:rPr lang="ar-SA" sz="2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در الگوي ارزش</a:t>
            </a:r>
            <a:r>
              <a:rPr lang="ar-SA" sz="2000" b="1" dirty="0">
                <a:solidFill>
                  <a:srgbClr val="002060"/>
                </a:solidFill>
                <a:effectLst>
                  <a:outerShdw blurRad="38100" dist="38100" dir="2700000" algn="tl">
                    <a:srgbClr val="000000">
                      <a:alpha val="43137"/>
                    </a:srgbClr>
                  </a:outerShdw>
                </a:effectLst>
                <a:latin typeface="Times New Roman" pitchFamily="18" charset="0"/>
              </a:rPr>
              <a:t>‌</a:t>
            </a:r>
            <a:r>
              <a:rPr lang="ar-SA" sz="2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يابي کيفي و توصيفي به سبب اين كه اطلاعات جمع</a:t>
            </a:r>
            <a:r>
              <a:rPr lang="ar-SA" sz="2000" b="1" dirty="0">
                <a:solidFill>
                  <a:srgbClr val="002060"/>
                </a:solidFill>
                <a:effectLst>
                  <a:outerShdw blurRad="38100" dist="38100" dir="2700000" algn="tl">
                    <a:srgbClr val="000000">
                      <a:alpha val="43137"/>
                    </a:srgbClr>
                  </a:outerShdw>
                </a:effectLst>
                <a:latin typeface="Times New Roman" pitchFamily="18" charset="0"/>
              </a:rPr>
              <a:t>‌</a:t>
            </a:r>
            <a:r>
              <a:rPr lang="ar-SA" sz="2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آوري شده متنوع اند و شامل داده</a:t>
            </a:r>
            <a:r>
              <a:rPr lang="ar-SA" sz="2000" b="1" dirty="0">
                <a:solidFill>
                  <a:srgbClr val="002060"/>
                </a:solidFill>
                <a:effectLst>
                  <a:outerShdw blurRad="38100" dist="38100" dir="2700000" algn="tl">
                    <a:srgbClr val="000000">
                      <a:alpha val="43137"/>
                    </a:srgbClr>
                  </a:outerShdw>
                </a:effectLst>
                <a:latin typeface="Times New Roman" pitchFamily="18" charset="0"/>
              </a:rPr>
              <a:t>‌</a:t>
            </a:r>
            <a:r>
              <a:rPr lang="ar-SA" sz="2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هاي كمّي و كيفي است، تحليل و تركيب اين داد</a:t>
            </a:r>
            <a:r>
              <a:rPr lang="ar-SA" sz="2000" b="1" dirty="0">
                <a:solidFill>
                  <a:srgbClr val="002060"/>
                </a:solidFill>
                <a:effectLst>
                  <a:outerShdw blurRad="38100" dist="38100" dir="2700000" algn="tl">
                    <a:srgbClr val="000000">
                      <a:alpha val="43137"/>
                    </a:srgbClr>
                  </a:outerShdw>
                </a:effectLst>
                <a:latin typeface="Times New Roman" pitchFamily="18" charset="0"/>
              </a:rPr>
              <a:t>‌</a:t>
            </a:r>
            <a:r>
              <a:rPr lang="ar-SA" sz="2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ه</a:t>
            </a:r>
            <a:r>
              <a:rPr lang="ar-SA" sz="2000" b="1" dirty="0">
                <a:solidFill>
                  <a:srgbClr val="002060"/>
                </a:solidFill>
                <a:effectLst>
                  <a:outerShdw blurRad="38100" dist="38100" dir="2700000" algn="tl">
                    <a:srgbClr val="000000">
                      <a:alpha val="43137"/>
                    </a:srgbClr>
                  </a:outerShdw>
                </a:effectLst>
                <a:latin typeface="Times New Roman" pitchFamily="18" charset="0"/>
              </a:rPr>
              <a:t>‌</a:t>
            </a:r>
            <a:r>
              <a:rPr lang="ar-SA" sz="2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ها و تصميم هاي آموزشي مبتني بر آن، از جمله تصميم</a:t>
            </a:r>
            <a:r>
              <a:rPr lang="ar-SA" sz="2000" b="1" dirty="0">
                <a:solidFill>
                  <a:srgbClr val="002060"/>
                </a:solidFill>
                <a:effectLst>
                  <a:outerShdw blurRad="38100" dist="38100" dir="2700000" algn="tl">
                    <a:srgbClr val="000000">
                      <a:alpha val="43137"/>
                    </a:srgbClr>
                  </a:outerShdw>
                </a:effectLst>
                <a:latin typeface="Times New Roman" pitchFamily="18" charset="0"/>
              </a:rPr>
              <a:t>‌</a:t>
            </a:r>
            <a:r>
              <a:rPr lang="ar-SA" sz="2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گيري درباره ارتقا يافتن  يا ارتقا نيافتن  دانش</a:t>
            </a:r>
            <a:r>
              <a:rPr lang="ar-SA" sz="2000" b="1" dirty="0">
                <a:solidFill>
                  <a:srgbClr val="002060"/>
                </a:solidFill>
                <a:effectLst>
                  <a:outerShdw blurRad="38100" dist="38100" dir="2700000" algn="tl">
                    <a:srgbClr val="000000">
                      <a:alpha val="43137"/>
                    </a:srgbClr>
                  </a:outerShdw>
                </a:effectLst>
                <a:latin typeface="Times New Roman" pitchFamily="18" charset="0"/>
              </a:rPr>
              <a:t>‌</a:t>
            </a:r>
            <a:r>
              <a:rPr lang="ar-SA" sz="2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آموزان به عهده ي معلّم و شوراي مدرسه است. </a:t>
            </a:r>
            <a:endParaRPr lang="fa-IR" sz="2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endParaRPr>
          </a:p>
          <a:p>
            <a:pPr marL="342900" indent="-342900" algn="r" rtl="1" eaLnBrk="1" hangingPunct="1">
              <a:defRPr/>
            </a:pPr>
            <a:endParaRPr lang="fa-IR" sz="2400" b="1" dirty="0">
              <a:solidFill>
                <a:srgbClr val="333300"/>
              </a:solidFill>
              <a:cs typeface="Zar" pitchFamily="2" charset="-78"/>
            </a:endParaRPr>
          </a:p>
          <a:p>
            <a:pPr marL="342900" indent="-342900" algn="r" rtl="1" eaLnBrk="1" hangingPunct="1">
              <a:defRPr/>
            </a:pPr>
            <a:endParaRPr lang="fa-IR" sz="2400" b="1" dirty="0">
              <a:solidFill>
                <a:srgbClr val="0000FF"/>
              </a:solidFill>
              <a:cs typeface="Zar" pitchFamily="2" charset="-78"/>
            </a:endParaRPr>
          </a:p>
          <a:p>
            <a:pPr marL="342900" indent="-342900" algn="r" rtl="1" eaLnBrk="1" hangingPunct="1">
              <a:defRPr/>
            </a:pPr>
            <a:endParaRPr lang="fa-IR" sz="2400" b="1" dirty="0">
              <a:solidFill>
                <a:srgbClr val="0000FF"/>
              </a:solidFill>
              <a:cs typeface="Zar" pitchFamily="2" charset="-78"/>
            </a:endParaRPr>
          </a:p>
          <a:p>
            <a:pPr marL="342900" indent="-342900" algn="r" rtl="1" eaLnBrk="1" hangingPunct="1">
              <a:defRPr/>
            </a:pPr>
            <a:endParaRPr lang="fa-IR" sz="2400" b="1" dirty="0">
              <a:solidFill>
                <a:srgbClr val="0000FF"/>
              </a:solidFill>
              <a:cs typeface="Zar" pitchFamily="2" charset="-78"/>
            </a:endParaRPr>
          </a:p>
          <a:p>
            <a:pPr marL="342900" indent="-342900" algn="r" rtl="1" eaLnBrk="1" hangingPunct="1">
              <a:defRPr/>
            </a:pPr>
            <a:endParaRPr lang="en-US" sz="2400" b="1" dirty="0">
              <a:solidFill>
                <a:srgbClr val="0000FF"/>
              </a:solidFill>
              <a:cs typeface="Zar" pitchFamily="2" charset="-78"/>
            </a:endParaRPr>
          </a:p>
        </p:txBody>
      </p:sp>
      <p:sp>
        <p:nvSpPr>
          <p:cNvPr id="16388" name="Cloud Callout 5"/>
          <p:cNvSpPr>
            <a:spLocks noChangeArrowheads="1"/>
          </p:cNvSpPr>
          <p:nvPr/>
        </p:nvSpPr>
        <p:spPr bwMode="auto">
          <a:xfrm>
            <a:off x="2857500" y="214313"/>
            <a:ext cx="5572125" cy="1785937"/>
          </a:xfrm>
          <a:prstGeom prst="cloudCallout">
            <a:avLst>
              <a:gd name="adj1" fmla="val -20833"/>
              <a:gd name="adj2" fmla="val 62500"/>
            </a:avLst>
          </a:prstGeom>
          <a:solidFill>
            <a:srgbClr val="FFFF00"/>
          </a:solidFill>
          <a:ln w="9525" algn="ctr">
            <a:solidFill>
              <a:schemeClr val="tx1"/>
            </a:solidFill>
            <a:round/>
            <a:headEnd/>
            <a:tailEnd/>
          </a:ln>
        </p:spPr>
        <p:txBody>
          <a:bodyPr/>
          <a:lstStyle/>
          <a:p>
            <a:pPr marL="342900" indent="-342900" algn="r" rtl="1" eaLnBrk="1" hangingPunct="1"/>
            <a:r>
              <a:rPr lang="fa-IR" sz="2800" b="1">
                <a:solidFill>
                  <a:srgbClr val="002060"/>
                </a:solidFill>
                <a:cs typeface="Homa" pitchFamily="2" charset="-78"/>
              </a:rPr>
              <a:t>تفويض اختيار تصميم گيري در باره ارتقا به معلم و مدرسه</a:t>
            </a:r>
          </a:p>
        </p:txBody>
      </p:sp>
      <p:pic>
        <p:nvPicPr>
          <p:cNvPr id="22535" name="Picture 7" descr="D:\My Documents1\flash\کاریکاتورها نهایی\tekrar e payeh copy.jpg"/>
          <p:cNvPicPr>
            <a:picLocks noChangeAspect="1" noChangeArrowheads="1"/>
          </p:cNvPicPr>
          <p:nvPr/>
        </p:nvPicPr>
        <p:blipFill>
          <a:blip r:embed="rId2" cstate="print"/>
          <a:srcRect/>
          <a:stretch>
            <a:fillRect/>
          </a:stretch>
        </p:blipFill>
        <p:spPr bwMode="auto">
          <a:xfrm>
            <a:off x="1928793" y="3714752"/>
            <a:ext cx="4929223" cy="2786082"/>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fa-IR" b="1" smtClean="0">
                <a:solidFill>
                  <a:srgbClr val="0000FF"/>
                </a:solidFill>
                <a:latin typeface="Times New Roman" pitchFamily="18" charset="0"/>
                <a:cs typeface="Times New Roman" pitchFamily="18" charset="0"/>
              </a:rPr>
              <a:t>فعاليت کار گاهي</a:t>
            </a:r>
            <a:endParaRPr lang="en-US" b="1" smtClean="0">
              <a:solidFill>
                <a:srgbClr val="0000FF"/>
              </a:solidFill>
              <a:latin typeface="Times New Roman" pitchFamily="18" charset="0"/>
              <a:cs typeface="Times New Roman" pitchFamily="18" charset="0"/>
            </a:endParaRPr>
          </a:p>
        </p:txBody>
      </p:sp>
      <p:sp>
        <p:nvSpPr>
          <p:cNvPr id="18435" name="Text Box 4"/>
          <p:cNvSpPr txBox="1">
            <a:spLocks noChangeArrowheads="1"/>
          </p:cNvSpPr>
          <p:nvPr/>
        </p:nvSpPr>
        <p:spPr bwMode="auto">
          <a:xfrm>
            <a:off x="4984750" y="2152650"/>
            <a:ext cx="2971800" cy="366713"/>
          </a:xfrm>
          <a:prstGeom prst="rect">
            <a:avLst/>
          </a:prstGeom>
          <a:noFill/>
          <a:ln w="9525">
            <a:noFill/>
            <a:miter lim="800000"/>
            <a:headEnd/>
            <a:tailEnd/>
          </a:ln>
        </p:spPr>
        <p:txBody>
          <a:bodyPr>
            <a:spAutoFit/>
          </a:bodyPr>
          <a:lstStyle/>
          <a:p>
            <a:pPr algn="r" rtl="1" eaLnBrk="1" hangingPunct="1"/>
            <a:endParaRPr lang="en-US"/>
          </a:p>
        </p:txBody>
      </p:sp>
      <p:sp>
        <p:nvSpPr>
          <p:cNvPr id="5" name="Bevel 4"/>
          <p:cNvSpPr/>
          <p:nvPr/>
        </p:nvSpPr>
        <p:spPr bwMode="auto">
          <a:xfrm>
            <a:off x="500063" y="1928813"/>
            <a:ext cx="8143875" cy="2500312"/>
          </a:xfrm>
          <a:prstGeom prst="bevel">
            <a:avLst/>
          </a:prstGeom>
          <a:solidFill>
            <a:srgbClr val="FFCC00"/>
          </a:solidFill>
          <a:ln w="9525" cap="flat" cmpd="sng" algn="ctr">
            <a:solidFill>
              <a:schemeClr val="tx1"/>
            </a:solidFill>
            <a:prstDash val="solid"/>
            <a:round/>
            <a:headEnd type="none" w="med" len="med"/>
            <a:tailEnd type="none" w="med" len="med"/>
          </a:ln>
          <a:effectLst/>
        </p:spPr>
        <p:txBody>
          <a:bodyPr/>
          <a:lstStyle/>
          <a:p>
            <a:pPr algn="r" rtl="1" eaLnBrk="1" hangingPunct="1">
              <a:defRPr/>
            </a:pPr>
            <a:r>
              <a:rPr lang="fa-IR" sz="4000" dirty="0">
                <a:solidFill>
                  <a:srgbClr val="002060"/>
                </a:solidFill>
                <a:effectLst>
                  <a:outerShdw blurRad="38100" dist="38100" dir="2700000" algn="tl">
                    <a:srgbClr val="000000"/>
                  </a:outerShdw>
                </a:effectLst>
                <a:latin typeface="Arial" panose="020B0604020202020204" pitchFamily="34" charset="0"/>
                <a:cs typeface="Homa" pitchFamily="2" charset="-78"/>
              </a:rPr>
              <a:t>بر اساس ويژگيهاي يادشده ، تعريفي از ارزشيابي کيفي توصيفي بنويسيد. </a:t>
            </a:r>
            <a:endParaRPr lang="en-US" sz="4000" dirty="0">
              <a:solidFill>
                <a:srgbClr val="002060"/>
              </a:solidFill>
              <a:effectLst>
                <a:outerShdw blurRad="38100" dist="38100" dir="2700000" algn="tl">
                  <a:srgbClr val="000000"/>
                </a:outerShdw>
              </a:effectLst>
              <a:latin typeface="Arial" panose="020B0604020202020204" pitchFamily="34" charset="0"/>
              <a:cs typeface="Homa" pitchFamily="2" charset="-78"/>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Callout 4"/>
          <p:cNvSpPr/>
          <p:nvPr/>
        </p:nvSpPr>
        <p:spPr bwMode="auto">
          <a:xfrm>
            <a:off x="3286116" y="357166"/>
            <a:ext cx="4286280" cy="1643074"/>
          </a:xfrm>
          <a:prstGeom prst="cloudCallout">
            <a:avLst/>
          </a:prstGeom>
          <a:solidFill>
            <a:srgbClr val="FFC000"/>
          </a:solidFill>
          <a:ln w="9525" cap="flat" cmpd="sng" algn="ctr">
            <a:solidFill>
              <a:schemeClr val="tx1"/>
            </a:solidFill>
            <a:prstDash val="solid"/>
            <a:round/>
            <a:headEnd type="none" w="med" len="med"/>
            <a:tailEnd type="none" w="med" len="med"/>
          </a:ln>
          <a:effectLst>
            <a:glow rad="63500">
              <a:schemeClr val="accent2">
                <a:satMod val="175000"/>
                <a:alpha val="40000"/>
              </a:schemeClr>
            </a:glow>
          </a:effectLst>
        </p:spPr>
        <p:txBody>
          <a:bodyPr/>
          <a:lstStyle/>
          <a:p>
            <a:pPr algn="r" rtl="1" eaLnBrk="1" hangingPunct="1">
              <a:defRPr/>
            </a:pPr>
            <a:r>
              <a:rPr lang="fa-IR" sz="3200" dirty="0">
                <a:solidFill>
                  <a:srgbClr val="002060"/>
                </a:solidFill>
                <a:cs typeface="Homa" pitchFamily="2" charset="-78"/>
              </a:rPr>
              <a:t>يک پرسش مهم!</a:t>
            </a:r>
            <a:endParaRPr lang="en-US" sz="3200" dirty="0">
              <a:solidFill>
                <a:srgbClr val="002060"/>
              </a:solidFill>
              <a:cs typeface="Homa" pitchFamily="2" charset="-78"/>
            </a:endParaRPr>
          </a:p>
        </p:txBody>
      </p:sp>
      <p:sp>
        <p:nvSpPr>
          <p:cNvPr id="6" name="Bevel 5"/>
          <p:cNvSpPr/>
          <p:nvPr/>
        </p:nvSpPr>
        <p:spPr bwMode="auto">
          <a:xfrm>
            <a:off x="571500" y="3000375"/>
            <a:ext cx="7500938" cy="2357438"/>
          </a:xfrm>
          <a:prstGeom prst="bevel">
            <a:avLst/>
          </a:prstGeom>
          <a:solidFill>
            <a:srgbClr val="FFCC00"/>
          </a:solidFill>
          <a:ln w="9525" cap="flat" cmpd="sng" algn="ctr">
            <a:solidFill>
              <a:schemeClr val="tx1"/>
            </a:solidFill>
            <a:prstDash val="solid"/>
            <a:round/>
            <a:headEnd type="none" w="med" len="med"/>
            <a:tailEnd type="none" w="med" len="med"/>
          </a:ln>
          <a:effectLst/>
        </p:spPr>
        <p:txBody>
          <a:bodyPr/>
          <a:lstStyle/>
          <a:p>
            <a:pPr algn="ctr" rtl="1" eaLnBrk="1" hangingPunct="1">
              <a:defRPr/>
            </a:pPr>
            <a:r>
              <a:rPr lang="fa-IR" sz="3200" b="1" dirty="0">
                <a:solidFill>
                  <a:srgbClr val="002060"/>
                </a:solidFill>
                <a:effectLst>
                  <a:outerShdw blurRad="38100" dist="38100" dir="2700000" algn="tl">
                    <a:srgbClr val="000000">
                      <a:alpha val="43137"/>
                    </a:srgbClr>
                  </a:outerShdw>
                </a:effectLst>
                <a:cs typeface="Homa" pitchFamily="2" charset="-78"/>
              </a:rPr>
              <a:t>براي اجراي ارزشيابي کيفي توصيفي چه پيشنيازهايي لازم است ؟</a:t>
            </a:r>
            <a:endParaRPr lang="en-US" sz="3200" b="1" dirty="0">
              <a:solidFill>
                <a:srgbClr val="002060"/>
              </a:solidFill>
              <a:effectLst>
                <a:outerShdw blurRad="38100" dist="38100" dir="2700000" algn="tl">
                  <a:srgbClr val="000000">
                    <a:alpha val="43137"/>
                  </a:srgbClr>
                </a:outerShdw>
              </a:effectLst>
              <a:cs typeface="Homa" pitchFamily="2" charset="-78"/>
            </a:endParaRP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r" rtl="1" eaLnBrk="1" hangingPunct="1"/>
            <a:endParaRPr lang="en-US"/>
          </a:p>
        </p:txBody>
      </p:sp>
      <p:graphicFrame>
        <p:nvGraphicFramePr>
          <p:cNvPr id="4" name="Diagram 3"/>
          <p:cNvGraphicFramePr/>
          <p:nvPr/>
        </p:nvGraphicFramePr>
        <p:xfrm>
          <a:off x="2514600" y="2362200"/>
          <a:ext cx="46482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6631" name="Picture 7" descr="D:\My Documents1\flash\کاریکاتور های والدین\faza.JPG"/>
          <p:cNvPicPr>
            <a:picLocks noChangeAspect="1" noChangeArrowheads="1"/>
          </p:cNvPicPr>
          <p:nvPr/>
        </p:nvPicPr>
        <p:blipFill>
          <a:blip r:embed="rId7" cstate="print"/>
          <a:srcRect/>
          <a:stretch>
            <a:fillRect/>
          </a:stretch>
        </p:blipFill>
        <p:spPr bwMode="auto">
          <a:xfrm>
            <a:off x="5638800" y="304800"/>
            <a:ext cx="3262305" cy="2430737"/>
          </a:xfrm>
          <a:prstGeom prst="rect">
            <a:avLst/>
          </a:prstGeom>
          <a:ln>
            <a:noFill/>
          </a:ln>
          <a:effectLst>
            <a:softEdge rad="112500"/>
          </a:effectLst>
        </p:spPr>
      </p:pic>
      <p:pic>
        <p:nvPicPr>
          <p:cNvPr id="26633" name="Picture 9" descr="D:\My Documents1\flash\کاریکاتورها ی نهایی\New Image2.JPG"/>
          <p:cNvPicPr>
            <a:picLocks noChangeAspect="1" noChangeArrowheads="1"/>
          </p:cNvPicPr>
          <p:nvPr/>
        </p:nvPicPr>
        <p:blipFill>
          <a:blip r:embed="rId8" cstate="print"/>
          <a:srcRect/>
          <a:stretch>
            <a:fillRect/>
          </a:stretch>
        </p:blipFill>
        <p:spPr bwMode="auto">
          <a:xfrm>
            <a:off x="228600" y="228600"/>
            <a:ext cx="3657600" cy="2813539"/>
          </a:xfrm>
          <a:prstGeom prst="rect">
            <a:avLst/>
          </a:prstGeom>
          <a:ln>
            <a:noFill/>
          </a:ln>
          <a:effectLst>
            <a:softEdge rad="112500"/>
          </a:effectLst>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r" rtl="1" eaLnBrk="1" hangingPunct="1"/>
            <a:endParaRPr lang="en-US"/>
          </a:p>
        </p:txBody>
      </p:sp>
      <p:graphicFrame>
        <p:nvGraphicFramePr>
          <p:cNvPr id="6" name="Diagram 5"/>
          <p:cNvGraphicFramePr/>
          <p:nvPr/>
        </p:nvGraphicFramePr>
        <p:xfrm>
          <a:off x="1000100" y="785794"/>
          <a:ext cx="6929486" cy="5143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 name="Group 2"/>
          <p:cNvGrpSpPr>
            <a:grpSpLocks/>
          </p:cNvGrpSpPr>
          <p:nvPr/>
        </p:nvGrpSpPr>
        <p:grpSpPr bwMode="auto">
          <a:xfrm>
            <a:off x="0" y="595313"/>
            <a:ext cx="1584325" cy="719137"/>
            <a:chOff x="0" y="210"/>
            <a:chExt cx="998" cy="453"/>
          </a:xfrm>
        </p:grpSpPr>
        <p:sp>
          <p:nvSpPr>
            <p:cNvPr id="21509"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21510" name="Text Box 4"/>
            <p:cNvSpPr txBox="1">
              <a:spLocks noChangeArrowheads="1"/>
            </p:cNvSpPr>
            <p:nvPr/>
          </p:nvSpPr>
          <p:spPr bwMode="auto">
            <a:xfrm rot="-2630473">
              <a:off x="0" y="299"/>
              <a:ext cx="940" cy="250"/>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ارزشيابي چيست</a:t>
              </a:r>
              <a:r>
                <a:rPr lang="fa-IR" sz="2000">
                  <a:cs typeface="Homa" pitchFamily="2" charset="-78"/>
                </a:rPr>
                <a:t>؟</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fa-IR" sz="3600" b="1" smtClean="0">
                <a:solidFill>
                  <a:srgbClr val="0000FF"/>
                </a:solidFill>
              </a:rPr>
              <a:t>گام اول:شناخت اهداف و انتظارات آموزشي</a:t>
            </a:r>
            <a:endParaRPr lang="en-US" sz="3600" b="1" smtClean="0">
              <a:solidFill>
                <a:srgbClr val="0000FF"/>
              </a:solidFill>
            </a:endParaRPr>
          </a:p>
        </p:txBody>
      </p:sp>
      <p:sp>
        <p:nvSpPr>
          <p:cNvPr id="35843" name="Rectangle 3"/>
          <p:cNvSpPr>
            <a:spLocks noGrp="1" noChangeArrowheads="1"/>
          </p:cNvSpPr>
          <p:nvPr>
            <p:ph type="body" idx="1"/>
          </p:nvPr>
        </p:nvSpPr>
        <p:spPr/>
        <p:txBody>
          <a:bodyPr/>
          <a:lstStyle/>
          <a:p>
            <a:pPr algn="just">
              <a:defRPr/>
            </a:pPr>
            <a:r>
              <a:rPr lang="fa-IR" dirty="0" smtClean="0"/>
              <a:t> </a:t>
            </a:r>
            <a:r>
              <a:rPr lang="fa-IR" b="1" dirty="0" smtClean="0">
                <a:solidFill>
                  <a:srgbClr val="002060"/>
                </a:solidFill>
                <a:effectLst>
                  <a:outerShdw blurRad="38100" dist="38100" dir="2700000" algn="tl">
                    <a:srgbClr val="000000">
                      <a:alpha val="43137"/>
                    </a:srgbClr>
                  </a:outerShdw>
                </a:effectLst>
              </a:rPr>
              <a:t>"انتظارات" جملات کلي هستند که در باره اهداف مورد نظر فرآيند ياددهي يادگيري بيان مي‌شوند. لذا، جريان ياددهي يادگيري بايد با کمک جريان ارزش يابي تحصيلي در اين راستا گام بردارد. از آن‌جا که به دليل کلي بودن، مشاهده‌ي  انتظارات در عملکرد دانش آموز مشکل يا غير ممکن است؛ نشانه‌هاي تحقق هر انتظار در جملات دقيق‌تر که قابليت بررسي بيش‌تري دارند، بيان شده است. </a:t>
            </a:r>
            <a:endParaRPr lang="en-US" b="1" dirty="0" smtClean="0">
              <a:solidFill>
                <a:srgbClr val="002060"/>
              </a:solidFill>
              <a:effectLst>
                <a:outerShdw blurRad="38100" dist="38100" dir="2700000" algn="tl">
                  <a:srgbClr val="000000">
                    <a:alpha val="43137"/>
                  </a:srgbClr>
                </a:outerShdw>
              </a:effectLst>
            </a:endParaRPr>
          </a:p>
        </p:txBody>
      </p:sp>
      <p:grpSp>
        <p:nvGrpSpPr>
          <p:cNvPr id="2" name="Group 2"/>
          <p:cNvGrpSpPr>
            <a:grpSpLocks/>
          </p:cNvGrpSpPr>
          <p:nvPr/>
        </p:nvGrpSpPr>
        <p:grpSpPr bwMode="auto">
          <a:xfrm>
            <a:off x="-3175" y="595313"/>
            <a:ext cx="1587500" cy="719137"/>
            <a:chOff x="-2" y="210"/>
            <a:chExt cx="1000" cy="453"/>
          </a:xfrm>
        </p:grpSpPr>
        <p:sp>
          <p:nvSpPr>
            <p:cNvPr id="22533"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22534" name="Text Box 4"/>
            <p:cNvSpPr txBox="1">
              <a:spLocks noChangeArrowheads="1"/>
            </p:cNvSpPr>
            <p:nvPr/>
          </p:nvSpPr>
          <p:spPr bwMode="auto">
            <a:xfrm rot="-2630473">
              <a:off x="-2" y="260"/>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شناخت اهداف و انتظارات آموزشي</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lgn="r"/>
            <a:r>
              <a:rPr lang="fa-IR" sz="3200" b="1" smtClean="0">
                <a:solidFill>
                  <a:srgbClr val="0000FF"/>
                </a:solidFill>
              </a:rPr>
              <a:t>گام دوم:جمع آوري و سامان دهي  اطلاعات</a:t>
            </a:r>
            <a:endParaRPr lang="en-US" sz="3200" b="1" smtClean="0">
              <a:solidFill>
                <a:srgbClr val="0000FF"/>
              </a:solidFill>
            </a:endParaRPr>
          </a:p>
        </p:txBody>
      </p:sp>
      <p:sp>
        <p:nvSpPr>
          <p:cNvPr id="36867" name="Rectangle 3"/>
          <p:cNvSpPr>
            <a:spLocks noGrp="1" noChangeArrowheads="1"/>
          </p:cNvSpPr>
          <p:nvPr>
            <p:ph type="body" idx="1"/>
          </p:nvPr>
        </p:nvSpPr>
        <p:spPr/>
        <p:txBody>
          <a:bodyPr/>
          <a:lstStyle/>
          <a:p>
            <a:pPr>
              <a:defRPr/>
            </a:pPr>
            <a:r>
              <a:rPr lang="fa-IR" dirty="0" smtClean="0"/>
              <a:t> </a:t>
            </a:r>
            <a:r>
              <a:rPr lang="fa-IR" b="1" dirty="0" smtClean="0">
                <a:solidFill>
                  <a:srgbClr val="002060"/>
                </a:solidFill>
                <a:effectLst>
                  <a:outerShdw blurRad="38100" dist="38100" dir="2700000" algn="tl">
                    <a:srgbClr val="000000">
                      <a:alpha val="43137"/>
                    </a:srgbClr>
                  </a:outerShdw>
                </a:effectLst>
              </a:rPr>
              <a:t>فرآيند ياددهي يادگيري بايد در جهت انتظارات آموزشي و پرورشي سامان يابد. براي اين کار معلّم نيازمند اطلاعات است. متنوع بودن انتظارات آموزشي به لحاظ موضوع و سطح، طلب مي‌نمايد که اطلاعات متنوعي در اختيار معلّم باشد. تنوع اطلاعات، تنوع ابزارها و روش ها را مي طلبد. </a:t>
            </a:r>
            <a:endParaRPr lang="en-US" b="1" dirty="0" smtClean="0">
              <a:solidFill>
                <a:srgbClr val="002060"/>
              </a:solidFill>
              <a:effectLst>
                <a:outerShdw blurRad="38100" dist="38100" dir="2700000" algn="tl">
                  <a:srgbClr val="000000">
                    <a:alpha val="43137"/>
                  </a:srgbClr>
                </a:outerShdw>
              </a:effectLst>
            </a:endParaRPr>
          </a:p>
        </p:txBody>
      </p:sp>
      <p:grpSp>
        <p:nvGrpSpPr>
          <p:cNvPr id="2" name="Group 2"/>
          <p:cNvGrpSpPr>
            <a:grpSpLocks/>
          </p:cNvGrpSpPr>
          <p:nvPr/>
        </p:nvGrpSpPr>
        <p:grpSpPr bwMode="auto">
          <a:xfrm>
            <a:off x="0" y="595313"/>
            <a:ext cx="1584325" cy="719137"/>
            <a:chOff x="0" y="210"/>
            <a:chExt cx="998" cy="453"/>
          </a:xfrm>
        </p:grpSpPr>
        <p:sp>
          <p:nvSpPr>
            <p:cNvPr id="23557"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23558" name="Text Box 4"/>
            <p:cNvSpPr txBox="1">
              <a:spLocks noChangeArrowheads="1"/>
            </p:cNvSpPr>
            <p:nvPr/>
          </p:nvSpPr>
          <p:spPr bwMode="auto">
            <a:xfrm rot="-2630473">
              <a:off x="0" y="328"/>
              <a:ext cx="940" cy="192"/>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جمع آوري اطلاعات</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1" name="Rectangle 2"/>
          <p:cNvSpPr>
            <a:spLocks noGrp="1" noChangeArrowheads="1"/>
          </p:cNvSpPr>
          <p:nvPr>
            <p:ph type="title"/>
          </p:nvPr>
        </p:nvSpPr>
        <p:spPr/>
        <p:txBody>
          <a:bodyPr/>
          <a:lstStyle/>
          <a:p>
            <a:pPr algn="ctr">
              <a:defRPr/>
            </a:pPr>
            <a:r>
              <a:rPr lang="fa-IR" b="1" dirty="0" smtClean="0">
                <a:effectLst>
                  <a:outerShdw blurRad="38100" dist="38100" dir="2700000" algn="tl">
                    <a:srgbClr val="000000">
                      <a:alpha val="43137"/>
                    </a:srgbClr>
                  </a:outerShdw>
                </a:effectLst>
              </a:rPr>
              <a:t>ابزارهاي جمع آوري اطلاعات</a:t>
            </a:r>
            <a:endParaRPr lang="en-US" b="1" dirty="0" smtClean="0">
              <a:effectLst>
                <a:outerShdw blurRad="38100" dist="38100" dir="2700000" algn="tl">
                  <a:srgbClr val="000000">
                    <a:alpha val="43137"/>
                  </a:srgbClr>
                </a:outerShdw>
              </a:effectLst>
            </a:endParaRPr>
          </a:p>
        </p:txBody>
      </p:sp>
      <p:graphicFrame>
        <p:nvGraphicFramePr>
          <p:cNvPr id="7" name="Diagram 6"/>
          <p:cNvGraphicFramePr/>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 name="Group 2"/>
          <p:cNvGrpSpPr>
            <a:grpSpLocks/>
          </p:cNvGrpSpPr>
          <p:nvPr/>
        </p:nvGrpSpPr>
        <p:grpSpPr bwMode="auto">
          <a:xfrm>
            <a:off x="31750" y="393700"/>
            <a:ext cx="1587500" cy="731838"/>
            <a:chOff x="-2" y="202"/>
            <a:chExt cx="1000" cy="461"/>
          </a:xfrm>
        </p:grpSpPr>
        <p:sp>
          <p:nvSpPr>
            <p:cNvPr id="24581"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24582" name="Text Box 4"/>
            <p:cNvSpPr txBox="1">
              <a:spLocks noChangeArrowheads="1"/>
            </p:cNvSpPr>
            <p:nvPr/>
          </p:nvSpPr>
          <p:spPr bwMode="auto">
            <a:xfrm rot="-2630473">
              <a:off x="-2" y="202"/>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body" idx="1"/>
          </p:nvPr>
        </p:nvSpPr>
        <p:spPr>
          <a:xfrm>
            <a:off x="457200" y="2571750"/>
            <a:ext cx="8229600" cy="3554413"/>
          </a:xfrm>
        </p:spPr>
        <p:txBody>
          <a:bodyPr/>
          <a:lstStyle/>
          <a:p>
            <a:pPr algn="just"/>
            <a:r>
              <a:rPr lang="ar-SA" b="1" smtClean="0">
                <a:solidFill>
                  <a:srgbClr val="002060"/>
                </a:solidFill>
              </a:rPr>
              <a:t>اطلاعات </a:t>
            </a:r>
            <a:r>
              <a:rPr lang="fa-IR" b="1" smtClean="0">
                <a:solidFill>
                  <a:srgbClr val="002060"/>
                </a:solidFill>
              </a:rPr>
              <a:t>متنوع</a:t>
            </a:r>
            <a:r>
              <a:rPr lang="ar-SA" b="1" smtClean="0">
                <a:solidFill>
                  <a:srgbClr val="002060"/>
                </a:solidFill>
              </a:rPr>
              <a:t>، تصوير روشن ‌تري از فرآيند يادگيري و نتايج به دست آمده از تلاش هاي  دانش‌آموز، براي معلّم فراهم مي شود</a:t>
            </a:r>
            <a:r>
              <a:rPr lang="fa-IR" b="1" smtClean="0">
                <a:solidFill>
                  <a:srgbClr val="002060"/>
                </a:solidFill>
              </a:rPr>
              <a:t>. هم‌چنين تنوع اطلاعات به دست آمده، اعتبار تصميم گيري هاي معلم را بالاتر مي برد.</a:t>
            </a:r>
            <a:endParaRPr lang="en-US" b="1" smtClean="0">
              <a:solidFill>
                <a:srgbClr val="002060"/>
              </a:solidFill>
            </a:endParaRPr>
          </a:p>
        </p:txBody>
      </p:sp>
      <p:sp>
        <p:nvSpPr>
          <p:cNvPr id="4" name="Cloud 3"/>
          <p:cNvSpPr/>
          <p:nvPr/>
        </p:nvSpPr>
        <p:spPr bwMode="auto">
          <a:xfrm>
            <a:off x="3929063" y="214313"/>
            <a:ext cx="3643312" cy="1143000"/>
          </a:xfrm>
          <a:prstGeom prst="cloud">
            <a:avLst/>
          </a:prstGeom>
          <a:solidFill>
            <a:srgbClr val="FFFF00"/>
          </a:solidFill>
          <a:ln w="9525" cap="flat" cmpd="sng" algn="ctr">
            <a:solidFill>
              <a:schemeClr val="tx1"/>
            </a:solidFill>
            <a:prstDash val="solid"/>
            <a:round/>
            <a:headEnd type="none" w="med" len="med"/>
            <a:tailEnd type="none" w="med" len="med"/>
          </a:ln>
          <a:effectLst>
            <a:glow rad="101600">
              <a:schemeClr val="accent2">
                <a:satMod val="175000"/>
                <a:alpha val="40000"/>
              </a:schemeClr>
            </a:glow>
          </a:effectLst>
        </p:spPr>
        <p:txBody>
          <a:bodyPr/>
          <a:lstStyle/>
          <a:p>
            <a:pPr algn="r" rtl="1" eaLnBrk="1" hangingPunct="1">
              <a:defRPr/>
            </a:pPr>
            <a:r>
              <a:rPr lang="fa-IR" sz="3200" dirty="0">
                <a:cs typeface="Homa" pitchFamily="2" charset="-78"/>
              </a:rPr>
              <a:t>تنوع ابزارها </a:t>
            </a:r>
            <a:endParaRPr lang="en-US" sz="3200" dirty="0">
              <a:cs typeface="Homa" pitchFamily="2" charset="-78"/>
            </a:endParaRPr>
          </a:p>
        </p:txBody>
      </p:sp>
      <p:grpSp>
        <p:nvGrpSpPr>
          <p:cNvPr id="2" name="Group 2"/>
          <p:cNvGrpSpPr>
            <a:grpSpLocks/>
          </p:cNvGrpSpPr>
          <p:nvPr/>
        </p:nvGrpSpPr>
        <p:grpSpPr bwMode="auto">
          <a:xfrm>
            <a:off x="31750" y="393700"/>
            <a:ext cx="1587500" cy="731838"/>
            <a:chOff x="-2" y="202"/>
            <a:chExt cx="1000" cy="461"/>
          </a:xfrm>
        </p:grpSpPr>
        <p:sp>
          <p:nvSpPr>
            <p:cNvPr id="25607"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25608" name="Text Box 4"/>
            <p:cNvSpPr txBox="1">
              <a:spLocks noChangeArrowheads="1"/>
            </p:cNvSpPr>
            <p:nvPr/>
          </p:nvSpPr>
          <p:spPr bwMode="auto">
            <a:xfrm rot="-2630473">
              <a:off x="-2" y="202"/>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algn="r"/>
            <a:r>
              <a:rPr lang="fa-IR" b="1" smtClean="0">
                <a:solidFill>
                  <a:srgbClr val="0000FF"/>
                </a:solidFill>
              </a:rPr>
              <a:t>چند نکته در باره ابزارها</a:t>
            </a:r>
            <a:endParaRPr lang="en-US" b="1" smtClean="0">
              <a:solidFill>
                <a:srgbClr val="0000FF"/>
              </a:solidFill>
            </a:endParaRPr>
          </a:p>
        </p:txBody>
      </p:sp>
      <p:sp>
        <p:nvSpPr>
          <p:cNvPr id="66563" name="Rectangle 3"/>
          <p:cNvSpPr>
            <a:spLocks noGrp="1" noChangeArrowheads="1"/>
          </p:cNvSpPr>
          <p:nvPr>
            <p:ph type="body" idx="1"/>
          </p:nvPr>
        </p:nvSpPr>
        <p:spPr/>
        <p:txBody>
          <a:bodyPr/>
          <a:lstStyle/>
          <a:p>
            <a:pPr algn="r" rtl="1"/>
            <a:r>
              <a:rPr lang="fa-IR" dirty="0" smtClean="0"/>
              <a:t>نبايد همه‌ي ابزارها در همه</a:t>
            </a:r>
            <a:r>
              <a:rPr lang="en-US" dirty="0" smtClean="0"/>
              <a:t>‌</a:t>
            </a:r>
            <a:r>
              <a:rPr lang="fa-IR" dirty="0" smtClean="0"/>
              <a:t>ي درس</a:t>
            </a:r>
            <a:r>
              <a:rPr lang="en-US" dirty="0" smtClean="0"/>
              <a:t>‌</a:t>
            </a:r>
            <a:r>
              <a:rPr lang="fa-IR" dirty="0" smtClean="0"/>
              <a:t>ها و موقعيت</a:t>
            </a:r>
            <a:r>
              <a:rPr lang="en-US" dirty="0" smtClean="0"/>
              <a:t>‌</a:t>
            </a:r>
            <a:r>
              <a:rPr lang="fa-IR" dirty="0" smtClean="0"/>
              <a:t>ها با همديگر مورد استفاده قرار گيرند. بلکه درستش اين  است که معلّم متناسب با انتظارات آموزشي و ملاک</a:t>
            </a:r>
            <a:r>
              <a:rPr lang="en-US" dirty="0" smtClean="0"/>
              <a:t>‌</a:t>
            </a:r>
            <a:r>
              <a:rPr lang="fa-IR" dirty="0" smtClean="0"/>
              <a:t>هاي مربوط به هر درس، ابزار يا ابزارهاي خاصي را به کار ببرد و اطلاعات متنوع کمّي و کيفي جمع‌آوري ‌نمايد و اين به معناي "</a:t>
            </a:r>
            <a:r>
              <a:rPr lang="fa-IR" b="1" dirty="0" smtClean="0"/>
              <a:t>تنوع بخشي</a:t>
            </a:r>
            <a:r>
              <a:rPr lang="fa-IR" dirty="0" smtClean="0"/>
              <a:t>" به ابزارهاست.</a:t>
            </a:r>
            <a:r>
              <a:rPr lang="en-US" dirty="0" smtClean="0"/>
              <a:t> </a:t>
            </a:r>
          </a:p>
        </p:txBody>
      </p:sp>
      <p:grpSp>
        <p:nvGrpSpPr>
          <p:cNvPr id="2" name="Group 2"/>
          <p:cNvGrpSpPr>
            <a:grpSpLocks/>
          </p:cNvGrpSpPr>
          <p:nvPr/>
        </p:nvGrpSpPr>
        <p:grpSpPr bwMode="auto">
          <a:xfrm>
            <a:off x="-23813" y="536575"/>
            <a:ext cx="1608138" cy="754063"/>
            <a:chOff x="-15" y="188"/>
            <a:chExt cx="1013" cy="475"/>
          </a:xfrm>
        </p:grpSpPr>
        <p:sp>
          <p:nvSpPr>
            <p:cNvPr id="66565"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66566" name="Text Box 4"/>
            <p:cNvSpPr txBox="1">
              <a:spLocks noChangeArrowheads="1"/>
            </p:cNvSpPr>
            <p:nvPr/>
          </p:nvSpPr>
          <p:spPr bwMode="auto">
            <a:xfrm rot="-2630473">
              <a:off x="-15" y="188"/>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algn="r"/>
            <a:r>
              <a:rPr lang="fa-IR" b="1" smtClean="0">
                <a:solidFill>
                  <a:srgbClr val="0000FF"/>
                </a:solidFill>
              </a:rPr>
              <a:t>چند نکته در باره ابزارها</a:t>
            </a:r>
            <a:endParaRPr lang="en-US" b="1" smtClean="0">
              <a:solidFill>
                <a:srgbClr val="0000FF"/>
              </a:solidFill>
            </a:endParaRPr>
          </a:p>
        </p:txBody>
      </p:sp>
      <p:sp>
        <p:nvSpPr>
          <p:cNvPr id="67587" name="Rectangle 3"/>
          <p:cNvSpPr>
            <a:spLocks noGrp="1" noChangeArrowheads="1"/>
          </p:cNvSpPr>
          <p:nvPr>
            <p:ph type="body" idx="1"/>
          </p:nvPr>
        </p:nvSpPr>
        <p:spPr/>
        <p:txBody>
          <a:bodyPr/>
          <a:lstStyle/>
          <a:p>
            <a:pPr algn="r" rtl="1"/>
            <a:r>
              <a:rPr lang="fa-IR" dirty="0" smtClean="0"/>
              <a:t>که با توجه به تنوع اطلاعات به دست آمده اِعمال سياستي براي نظم‌دهي و سازمان‌دهي آن‌ها لازم است. در غير اين صورت، اين اطلاعات را به سختي مي‌توان تجزيه و تحليل کرد. بي توجهي به اين موضوع باعث مي شود معلّم عملاً در ميان توده‌ي انبوهي از اطلاعات  جمع آوري شده  سر درگم شود. </a:t>
            </a:r>
            <a:endParaRPr lang="en-US" dirty="0" smtClean="0"/>
          </a:p>
        </p:txBody>
      </p:sp>
      <p:grpSp>
        <p:nvGrpSpPr>
          <p:cNvPr id="2" name="Group 2"/>
          <p:cNvGrpSpPr>
            <a:grpSpLocks/>
          </p:cNvGrpSpPr>
          <p:nvPr/>
        </p:nvGrpSpPr>
        <p:grpSpPr bwMode="auto">
          <a:xfrm>
            <a:off x="-23813" y="536575"/>
            <a:ext cx="1608138" cy="754063"/>
            <a:chOff x="-15" y="188"/>
            <a:chExt cx="1013" cy="475"/>
          </a:xfrm>
        </p:grpSpPr>
        <p:sp>
          <p:nvSpPr>
            <p:cNvPr id="67589"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67590" name="Text Box 4"/>
            <p:cNvSpPr txBox="1">
              <a:spLocks noChangeArrowheads="1"/>
            </p:cNvSpPr>
            <p:nvPr/>
          </p:nvSpPr>
          <p:spPr bwMode="auto">
            <a:xfrm rot="-2630473">
              <a:off x="-15" y="188"/>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pPr algn="r"/>
            <a:r>
              <a:rPr lang="fa-IR" b="1" smtClean="0">
                <a:solidFill>
                  <a:srgbClr val="0000FF"/>
                </a:solidFill>
              </a:rPr>
              <a:t>چند نکته در باره ابزارها</a:t>
            </a:r>
            <a:endParaRPr lang="en-US" b="1" smtClean="0">
              <a:solidFill>
                <a:srgbClr val="0000FF"/>
              </a:solidFill>
            </a:endParaRPr>
          </a:p>
        </p:txBody>
      </p:sp>
      <p:sp>
        <p:nvSpPr>
          <p:cNvPr id="68611" name="Rectangle 3"/>
          <p:cNvSpPr>
            <a:spLocks noGrp="1" noChangeArrowheads="1"/>
          </p:cNvSpPr>
          <p:nvPr>
            <p:ph type="body" idx="1"/>
          </p:nvPr>
        </p:nvSpPr>
        <p:spPr/>
        <p:txBody>
          <a:bodyPr/>
          <a:lstStyle/>
          <a:p>
            <a:r>
              <a:rPr lang="fa-IR" smtClean="0"/>
              <a:t>نکته‌ي مهم ديگر اين که نبايد همه‌ي اطلاعات دريافتي از  دانش‌آموزان، در حين فرآيند ياددهي يادگيري جمع‌آوري و ثبت گردد، بلکه گزيده‌ي مهم آن بايد نگه داري شود. زيرا عمده‌ي اين اطلاعات، در پايان ترم (نيم سال اول) و پايان سال، براي ارائه‌ي گزارش و تصميم‌گيري درباره‌ي ارتقاي  دانش‌آموز و برنامه‌ريزي جهت مداخلات آموزشي به منظور رفع ضعف‌ها به کارگرفته مي‌شود.</a:t>
            </a:r>
            <a:endParaRPr lang="en-US" smtClean="0"/>
          </a:p>
        </p:txBody>
      </p:sp>
      <p:grpSp>
        <p:nvGrpSpPr>
          <p:cNvPr id="2" name="Group 2"/>
          <p:cNvGrpSpPr>
            <a:grpSpLocks/>
          </p:cNvGrpSpPr>
          <p:nvPr/>
        </p:nvGrpSpPr>
        <p:grpSpPr bwMode="auto">
          <a:xfrm>
            <a:off x="-23813" y="536575"/>
            <a:ext cx="1608138" cy="754063"/>
            <a:chOff x="-15" y="188"/>
            <a:chExt cx="1013" cy="475"/>
          </a:xfrm>
        </p:grpSpPr>
        <p:sp>
          <p:nvSpPr>
            <p:cNvPr id="68613"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68614" name="Text Box 4"/>
            <p:cNvSpPr txBox="1">
              <a:spLocks noChangeArrowheads="1"/>
            </p:cNvSpPr>
            <p:nvPr/>
          </p:nvSpPr>
          <p:spPr bwMode="auto">
            <a:xfrm rot="-2630473">
              <a:off x="-15" y="188"/>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algn="r"/>
            <a:r>
              <a:rPr lang="fa-IR" b="1" smtClean="0">
                <a:solidFill>
                  <a:srgbClr val="0000FF"/>
                </a:solidFill>
              </a:rPr>
              <a:t>چند نکته در باره ابزارها</a:t>
            </a:r>
            <a:endParaRPr lang="en-US" b="1" smtClean="0">
              <a:solidFill>
                <a:srgbClr val="0000FF"/>
              </a:solidFill>
            </a:endParaRPr>
          </a:p>
        </p:txBody>
      </p:sp>
      <p:sp>
        <p:nvSpPr>
          <p:cNvPr id="69635" name="Rectangle 3"/>
          <p:cNvSpPr>
            <a:spLocks noGrp="1" noChangeArrowheads="1"/>
          </p:cNvSpPr>
          <p:nvPr>
            <p:ph type="body" idx="1"/>
          </p:nvPr>
        </p:nvSpPr>
        <p:spPr>
          <a:xfrm>
            <a:off x="457200" y="2214563"/>
            <a:ext cx="8229600" cy="3911600"/>
          </a:xfrm>
        </p:spPr>
        <p:txBody>
          <a:bodyPr/>
          <a:lstStyle/>
          <a:p>
            <a:pPr algn="r" rtl="1"/>
            <a:r>
              <a:rPr lang="fa-IR" dirty="0" smtClean="0"/>
              <a:t>بهره گيري از مشارکت دانش‌آموزان در امر ارزش‌يابي  از يک سو  به معلّم در زمينه‌ي مديريت زمان کمک مي کند و از سوي ديگر خود موجب بهبود يادگيري دانش‌آموز مي شود. از اين رو، بخش مهمي از فعاليت ارزش‌يابي معلم در واقع فرآيند ياددهي است. </a:t>
            </a:r>
            <a:endParaRPr lang="en-US" dirty="0" smtClean="0"/>
          </a:p>
        </p:txBody>
      </p:sp>
      <p:grpSp>
        <p:nvGrpSpPr>
          <p:cNvPr id="2" name="Group 2"/>
          <p:cNvGrpSpPr>
            <a:grpSpLocks/>
          </p:cNvGrpSpPr>
          <p:nvPr/>
        </p:nvGrpSpPr>
        <p:grpSpPr bwMode="auto">
          <a:xfrm>
            <a:off x="214313" y="530225"/>
            <a:ext cx="1604962" cy="723900"/>
            <a:chOff x="-13" y="207"/>
            <a:chExt cx="1011" cy="456"/>
          </a:xfrm>
        </p:grpSpPr>
        <p:sp>
          <p:nvSpPr>
            <p:cNvPr id="69637"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69638" name="Text Box 4"/>
            <p:cNvSpPr txBox="1">
              <a:spLocks noChangeArrowheads="1"/>
            </p:cNvSpPr>
            <p:nvPr/>
          </p:nvSpPr>
          <p:spPr bwMode="auto">
            <a:xfrm rot="-2630473">
              <a:off x="-13" y="207"/>
              <a:ext cx="940" cy="404"/>
            </a:xfrm>
            <a:prstGeom prst="rect">
              <a:avLst/>
            </a:prstGeom>
            <a:noFill/>
            <a:ln w="9525">
              <a:noFill/>
              <a:miter lim="800000"/>
              <a:headEnd/>
              <a:tailEnd/>
            </a:ln>
          </p:spPr>
          <p:txBody>
            <a:bodyPr>
              <a:spAutoFit/>
            </a:bodyPr>
            <a:lstStyle/>
            <a:p>
              <a:pPr algn="ctr" rtl="1" eaLnBrk="1" hangingPunct="1">
                <a:spcBef>
                  <a:spcPct val="50000"/>
                </a:spcBef>
              </a:pPr>
              <a:r>
                <a:rPr lang="fa-IR">
                  <a:cs typeface="Homa" pitchFamily="2" charset="-78"/>
                </a:rPr>
                <a:t>جمع آوري اطلاعات</a:t>
              </a:r>
              <a:endParaRPr lang="en-US">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idx="1"/>
          </p:nvPr>
        </p:nvSpPr>
        <p:spPr>
          <a:xfrm>
            <a:off x="457200" y="1857375"/>
            <a:ext cx="8229600" cy="4268788"/>
          </a:xfrm>
        </p:spPr>
        <p:txBody>
          <a:bodyPr/>
          <a:lstStyle/>
          <a:p>
            <a:pPr algn="r" rtl="1"/>
            <a:r>
              <a:rPr lang="ar-SA" sz="2000" dirty="0" smtClean="0"/>
              <a:t> </a:t>
            </a:r>
            <a:r>
              <a:rPr lang="ar-SA" sz="2000" b="1" dirty="0" smtClean="0"/>
              <a:t>از آن جا که در ارزش‌يابي کيفي توصيفي تأکيد بر ارزش‌يابي نامحسوس و در شرايط عادي و طبيعي است، «مشاهده» يکي از مفيدترين روش هاي جمع‌آوري اطلاعات از کلاس درس و فرآيند يادگيري و پيشرفت  دانش‌آموزان است</a:t>
            </a:r>
            <a:endParaRPr lang="en-US" sz="2000" b="1" i="1" dirty="0" smtClean="0"/>
          </a:p>
          <a:p>
            <a:pPr algn="r" rtl="1"/>
            <a:endParaRPr lang="en-US" dirty="0" smtClean="0"/>
          </a:p>
        </p:txBody>
      </p:sp>
      <p:sp>
        <p:nvSpPr>
          <p:cNvPr id="4" name="Cloud 3"/>
          <p:cNvSpPr/>
          <p:nvPr/>
        </p:nvSpPr>
        <p:spPr bwMode="auto">
          <a:xfrm>
            <a:off x="3714750" y="285750"/>
            <a:ext cx="3643313" cy="1414463"/>
          </a:xfrm>
          <a:prstGeom prst="cloud">
            <a:avLst/>
          </a:prstGeom>
          <a:solidFill>
            <a:srgbClr val="FFFF99"/>
          </a:solidFill>
          <a:ln w="9525" cap="flat" cmpd="sng" algn="ctr">
            <a:solidFill>
              <a:schemeClr val="tx1"/>
            </a:solidFill>
            <a:prstDash val="solid"/>
            <a:round/>
            <a:headEnd type="none" w="med" len="med"/>
            <a:tailEnd type="none" w="med" len="med"/>
          </a:ln>
          <a:effectLst/>
        </p:spPr>
        <p:txBody>
          <a:bodyPr/>
          <a:lstStyle/>
          <a:p>
            <a:pPr algn="r" rtl="1" eaLnBrk="1" hangingPunct="1">
              <a:defRPr/>
            </a:pPr>
            <a:r>
              <a:rPr lang="fa-IR" sz="3200" dirty="0">
                <a:effectLst>
                  <a:outerShdw blurRad="38100" dist="38100" dir="2700000" algn="tl">
                    <a:srgbClr val="000000">
                      <a:alpha val="43137"/>
                    </a:srgbClr>
                  </a:outerShdw>
                </a:effectLst>
                <a:cs typeface="Homa" pitchFamily="2" charset="-78"/>
              </a:rPr>
              <a:t>ثبت مشاهده</a:t>
            </a:r>
            <a:endParaRPr lang="en-US" sz="3200" dirty="0">
              <a:effectLst>
                <a:outerShdw blurRad="38100" dist="38100" dir="2700000" algn="tl">
                  <a:srgbClr val="000000">
                    <a:alpha val="43137"/>
                  </a:srgbClr>
                </a:outerShdw>
              </a:effectLst>
              <a:cs typeface="Homa" pitchFamily="2" charset="-78"/>
            </a:endParaRPr>
          </a:p>
        </p:txBody>
      </p:sp>
      <p:grpSp>
        <p:nvGrpSpPr>
          <p:cNvPr id="2" name="Group 2"/>
          <p:cNvGrpSpPr>
            <a:grpSpLocks/>
          </p:cNvGrpSpPr>
          <p:nvPr/>
        </p:nvGrpSpPr>
        <p:grpSpPr bwMode="auto">
          <a:xfrm>
            <a:off x="31750" y="393700"/>
            <a:ext cx="1587500" cy="731838"/>
            <a:chOff x="-2" y="202"/>
            <a:chExt cx="1000" cy="461"/>
          </a:xfrm>
        </p:grpSpPr>
        <p:sp>
          <p:nvSpPr>
            <p:cNvPr id="26630"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26631" name="Text Box 4"/>
            <p:cNvSpPr txBox="1">
              <a:spLocks noChangeArrowheads="1"/>
            </p:cNvSpPr>
            <p:nvPr/>
          </p:nvSpPr>
          <p:spPr bwMode="auto">
            <a:xfrm rot="-2630473">
              <a:off x="-2" y="202"/>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pic>
        <p:nvPicPr>
          <p:cNvPr id="33799" name="Picture 7" descr="D:\My Documents1\flash\کاریکاتورها ی نهایی\sabt e moshahedat copy.jpg"/>
          <p:cNvPicPr>
            <a:picLocks noChangeAspect="1" noChangeArrowheads="1"/>
          </p:cNvPicPr>
          <p:nvPr/>
        </p:nvPicPr>
        <p:blipFill>
          <a:blip r:embed="rId2" cstate="print"/>
          <a:srcRect/>
          <a:stretch>
            <a:fillRect/>
          </a:stretch>
        </p:blipFill>
        <p:spPr bwMode="auto">
          <a:xfrm>
            <a:off x="1500166" y="3000372"/>
            <a:ext cx="5988055" cy="3357586"/>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914400" y="762000"/>
            <a:ext cx="8001000" cy="809625"/>
          </a:xfrm>
        </p:spPr>
        <p:txBody>
          <a:bodyPr/>
          <a:lstStyle/>
          <a:p>
            <a:pPr algn="ctr"/>
            <a:r>
              <a:rPr lang="ar-SA" sz="4400" smtClean="0">
                <a:solidFill>
                  <a:srgbClr val="FF0000"/>
                </a:solidFill>
                <a:cs typeface="B Zar" pitchFamily="2" charset="-78"/>
              </a:rPr>
              <a:t>امتیازها </a:t>
            </a:r>
            <a:r>
              <a:rPr lang="fa-IR" sz="4400" smtClean="0">
                <a:solidFill>
                  <a:srgbClr val="FF0000"/>
                </a:solidFill>
                <a:cs typeface="B Zar" pitchFamily="2" charset="-78"/>
              </a:rPr>
              <a:t>ی </a:t>
            </a:r>
            <a:r>
              <a:rPr lang="ar-SA" sz="4400" smtClean="0">
                <a:solidFill>
                  <a:srgbClr val="FF0000"/>
                </a:solidFill>
                <a:cs typeface="B Zar" pitchFamily="2" charset="-78"/>
              </a:rPr>
              <a:t>سنجش مشاهده ای</a:t>
            </a:r>
            <a:endParaRPr lang="fa-IR" sz="4400" smtClean="0">
              <a:solidFill>
                <a:srgbClr val="FF0000"/>
              </a:solidFill>
              <a:cs typeface="B Zar" pitchFamily="2" charset="-78"/>
            </a:endParaRPr>
          </a:p>
        </p:txBody>
      </p:sp>
      <p:sp>
        <p:nvSpPr>
          <p:cNvPr id="19459" name="Content Placeholder 2"/>
          <p:cNvSpPr>
            <a:spLocks noGrp="1"/>
          </p:cNvSpPr>
          <p:nvPr>
            <p:ph idx="1"/>
          </p:nvPr>
        </p:nvSpPr>
        <p:spPr>
          <a:xfrm>
            <a:off x="785813" y="2214563"/>
            <a:ext cx="8129587" cy="4500562"/>
          </a:xfrm>
        </p:spPr>
        <p:txBody>
          <a:bodyPr/>
          <a:lstStyle/>
          <a:p>
            <a:pPr algn="just" rtl="1"/>
            <a:r>
              <a:rPr lang="fa-IR" sz="2400" b="1" smtClean="0">
                <a:solidFill>
                  <a:srgbClr val="FF0000"/>
                </a:solidFill>
                <a:cs typeface="B Zar" pitchFamily="2" charset="-78"/>
              </a:rPr>
              <a:t>معلم</a:t>
            </a:r>
            <a:r>
              <a:rPr lang="fa-IR" sz="2400" b="1" smtClean="0">
                <a:cs typeface="B Zar" pitchFamily="2" charset="-78"/>
              </a:rPr>
              <a:t> از طریق سنجش مشاهده ای و تنظیم «سنجه»ها وادار می شود تا </a:t>
            </a:r>
            <a:r>
              <a:rPr lang="fa-IR" sz="2400" b="1" smtClean="0">
                <a:solidFill>
                  <a:srgbClr val="FF0000"/>
                </a:solidFill>
                <a:cs typeface="B Zar" pitchFamily="2" charset="-78"/>
              </a:rPr>
              <a:t>به</a:t>
            </a:r>
            <a:r>
              <a:rPr lang="fa-IR" sz="2400" b="1" smtClean="0">
                <a:cs typeface="B Zar" pitchFamily="2" charset="-78"/>
              </a:rPr>
              <a:t> </a:t>
            </a:r>
            <a:r>
              <a:rPr lang="fa-IR" sz="2400" b="1" smtClean="0">
                <a:solidFill>
                  <a:srgbClr val="FF0000"/>
                </a:solidFill>
                <a:cs typeface="B Zar" pitchFamily="2" charset="-78"/>
              </a:rPr>
              <a:t>جزئیات فرایند آموزشی خود دقت کند </a:t>
            </a:r>
            <a:r>
              <a:rPr lang="fa-IR" sz="2400" b="1" smtClean="0">
                <a:cs typeface="B Zar" pitchFamily="2" charset="-78"/>
              </a:rPr>
              <a:t>؛ این کار فرایند </a:t>
            </a:r>
            <a:r>
              <a:rPr lang="fa-IR" sz="2400" b="1" smtClean="0">
                <a:solidFill>
                  <a:srgbClr val="FF0000"/>
                </a:solidFill>
                <a:cs typeface="B Zar" pitchFamily="2" charset="-78"/>
              </a:rPr>
              <a:t>قضاوت و  ارزش یابی</a:t>
            </a:r>
            <a:r>
              <a:rPr lang="fa-IR" sz="2400" b="1" smtClean="0">
                <a:cs typeface="B Zar" pitchFamily="2" charset="-78"/>
              </a:rPr>
              <a:t> اورا از دانش آموزان ، </a:t>
            </a:r>
            <a:r>
              <a:rPr lang="fa-IR" sz="2400" b="1" smtClean="0">
                <a:solidFill>
                  <a:srgbClr val="FF0000"/>
                </a:solidFill>
                <a:cs typeface="B Zar" pitchFamily="2" charset="-78"/>
              </a:rPr>
              <a:t>اعتبار</a:t>
            </a:r>
            <a:r>
              <a:rPr lang="fa-IR" sz="2400" b="1" smtClean="0">
                <a:cs typeface="B Zar" pitchFamily="2" charset="-78"/>
              </a:rPr>
              <a:t> می بخشد .</a:t>
            </a:r>
            <a:endParaRPr lang="en-US" sz="2400" b="1" smtClean="0">
              <a:cs typeface="B Zar" pitchFamily="2" charset="-78"/>
            </a:endParaRPr>
          </a:p>
          <a:p>
            <a:pPr algn="just" rtl="1"/>
            <a:r>
              <a:rPr lang="fa-IR" sz="2400" b="1" smtClean="0">
                <a:cs typeface="B Zar" pitchFamily="2" charset="-78"/>
              </a:rPr>
              <a:t>اطلاعات حاصل از سنجش مشاهده ای </a:t>
            </a:r>
            <a:r>
              <a:rPr lang="fa-IR" sz="2400" b="1" smtClean="0">
                <a:solidFill>
                  <a:srgbClr val="FF0000"/>
                </a:solidFill>
                <a:cs typeface="B Zar" pitchFamily="2" charset="-78"/>
              </a:rPr>
              <a:t>به معلم  کمک </a:t>
            </a:r>
            <a:r>
              <a:rPr lang="fa-IR" sz="2400" b="1" smtClean="0">
                <a:cs typeface="B Zar" pitchFamily="2" charset="-78"/>
              </a:rPr>
              <a:t>می کند </a:t>
            </a:r>
            <a:r>
              <a:rPr lang="fa-IR" sz="2400" b="1" smtClean="0">
                <a:solidFill>
                  <a:srgbClr val="FF0000"/>
                </a:solidFill>
                <a:cs typeface="B Zar" pitchFamily="2" charset="-78"/>
              </a:rPr>
              <a:t>تا گام بعدی تدریس</a:t>
            </a:r>
            <a:r>
              <a:rPr lang="fa-IR" sz="2400" b="1" smtClean="0">
                <a:cs typeface="B Zar" pitchFamily="2" charset="-78"/>
              </a:rPr>
              <a:t> را ،آگاهانه بردارد .</a:t>
            </a:r>
            <a:endParaRPr lang="en-US" sz="2400" b="1" smtClean="0">
              <a:cs typeface="B Zar" pitchFamily="2" charset="-78"/>
            </a:endParaRPr>
          </a:p>
          <a:p>
            <a:pPr algn="just" rtl="1"/>
            <a:r>
              <a:rPr lang="fa-IR" sz="2400" b="1" smtClean="0">
                <a:cs typeface="B Zar" pitchFamily="2" charset="-78"/>
              </a:rPr>
              <a:t>معلم در </a:t>
            </a:r>
            <a:r>
              <a:rPr lang="fa-IR" sz="2400" b="1" smtClean="0">
                <a:solidFill>
                  <a:srgbClr val="FF0000"/>
                </a:solidFill>
                <a:cs typeface="B Zar" pitchFamily="2" charset="-78"/>
              </a:rPr>
              <a:t>فرایند قضاوت </a:t>
            </a:r>
            <a:r>
              <a:rPr lang="fa-IR" sz="2400" b="1" smtClean="0">
                <a:cs typeface="B Zar" pitchFamily="2" charset="-78"/>
              </a:rPr>
              <a:t>در باره ی دانش آموز با </a:t>
            </a:r>
            <a:r>
              <a:rPr lang="fa-IR" sz="2400" b="1" smtClean="0">
                <a:solidFill>
                  <a:srgbClr val="FF0000"/>
                </a:solidFill>
                <a:cs typeface="B Zar" pitchFamily="2" charset="-78"/>
              </a:rPr>
              <a:t>اعتماد به نفس لازم </a:t>
            </a:r>
            <a:r>
              <a:rPr lang="fa-IR" sz="2400" b="1" smtClean="0">
                <a:cs typeface="B Zar" pitchFamily="2" charset="-78"/>
              </a:rPr>
              <a:t>،عمل خواهد کرد.</a:t>
            </a:r>
            <a:endParaRPr lang="en-US" sz="2400" b="1" smtClean="0">
              <a:cs typeface="B Zar" pitchFamily="2" charset="-78"/>
            </a:endParaRPr>
          </a:p>
          <a:p>
            <a:pPr algn="just" rtl="1"/>
            <a:r>
              <a:rPr lang="fa-IR" sz="2400" b="1" smtClean="0">
                <a:cs typeface="B Zar" pitchFamily="2" charset="-78"/>
              </a:rPr>
              <a:t>معلم دانش آموزان را با ویژگی ها و هدف های درس و فهرست سنجه ها آشنا  می سازد و آنان را </a:t>
            </a:r>
            <a:r>
              <a:rPr lang="fa-IR" sz="2400" b="1" smtClean="0">
                <a:solidFill>
                  <a:srgbClr val="FF0000"/>
                </a:solidFill>
                <a:cs typeface="B Zar" pitchFamily="2" charset="-78"/>
              </a:rPr>
              <a:t>به خود ارزیابی تشویق کند</a:t>
            </a:r>
            <a:r>
              <a:rPr lang="fa-IR" sz="2400" b="1" smtClean="0">
                <a:cs typeface="B Zar" pitchFamily="2" charset="-78"/>
              </a:rPr>
              <a:t>.</a:t>
            </a:r>
            <a:endParaRPr lang="en-US" sz="2400" b="1" smtClean="0">
              <a:cs typeface="B Zar" pitchFamily="2" charset="-78"/>
            </a:endParaRPr>
          </a:p>
          <a:p>
            <a:pPr algn="just" rtl="1"/>
            <a:r>
              <a:rPr lang="fa-IR" sz="2400" b="1" smtClean="0">
                <a:cs typeface="B Zar" pitchFamily="2" charset="-78"/>
              </a:rPr>
              <a:t>اطلاعاتی که از طریق سنجش مشاهده ای جمع آوری می شوند ،</a:t>
            </a:r>
            <a:r>
              <a:rPr lang="fa-IR" sz="2400" b="1" smtClean="0">
                <a:solidFill>
                  <a:srgbClr val="FF0000"/>
                </a:solidFill>
                <a:cs typeface="B Zar" pitchFamily="2" charset="-78"/>
              </a:rPr>
              <a:t>از درجه اطمینان بالایی</a:t>
            </a:r>
            <a:r>
              <a:rPr lang="fa-IR" sz="2400" b="1" smtClean="0">
                <a:cs typeface="B Zar" pitchFamily="2" charset="-78"/>
              </a:rPr>
              <a:t> برخوردار می باشند.</a:t>
            </a:r>
            <a:endParaRPr lang="en-US" sz="2400" b="1" smtClean="0">
              <a:cs typeface="B Zar" pitchFamily="2" charset="-78"/>
            </a:endParaRPr>
          </a:p>
          <a:p>
            <a:pPr algn="just" rtl="1">
              <a:buFont typeface="Wingdings" pitchFamily="2" charset="2"/>
              <a:buNone/>
            </a:pPr>
            <a:endParaRPr lang="fa-IR" sz="2400"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500" fill="hold"/>
                                        <p:tgtEl>
                                          <p:spTgt spid="19458"/>
                                        </p:tgtEl>
                                        <p:attrNameLst>
                                          <p:attrName>ppt_w</p:attrName>
                                        </p:attrNameLst>
                                      </p:cBhvr>
                                      <p:tavLst>
                                        <p:tav tm="0">
                                          <p:val>
                                            <p:strVal val="#ppt_w*0.05"/>
                                          </p:val>
                                        </p:tav>
                                        <p:tav tm="100000">
                                          <p:val>
                                            <p:strVal val="#ppt_w"/>
                                          </p:val>
                                        </p:tav>
                                      </p:tavLst>
                                    </p:anim>
                                    <p:anim calcmode="lin" valueType="num">
                                      <p:cBhvr>
                                        <p:cTn id="8" dur="500" fill="hold"/>
                                        <p:tgtEl>
                                          <p:spTgt spid="19458"/>
                                        </p:tgtEl>
                                        <p:attrNameLst>
                                          <p:attrName>ppt_h</p:attrName>
                                        </p:attrNameLst>
                                      </p:cBhvr>
                                      <p:tavLst>
                                        <p:tav tm="0">
                                          <p:val>
                                            <p:strVal val="#ppt_h"/>
                                          </p:val>
                                        </p:tav>
                                        <p:tav tm="100000">
                                          <p:val>
                                            <p:strVal val="#ppt_h"/>
                                          </p:val>
                                        </p:tav>
                                      </p:tavLst>
                                    </p:anim>
                                    <p:anim calcmode="lin" valueType="num">
                                      <p:cBhvr>
                                        <p:cTn id="9" dur="500" fill="hold"/>
                                        <p:tgtEl>
                                          <p:spTgt spid="19458"/>
                                        </p:tgtEl>
                                        <p:attrNameLst>
                                          <p:attrName>ppt_x</p:attrName>
                                        </p:attrNameLst>
                                      </p:cBhvr>
                                      <p:tavLst>
                                        <p:tav tm="0">
                                          <p:val>
                                            <p:strVal val="#ppt_x-.2"/>
                                          </p:val>
                                        </p:tav>
                                        <p:tav tm="100000">
                                          <p:val>
                                            <p:strVal val="#ppt_x"/>
                                          </p:val>
                                        </p:tav>
                                      </p:tavLst>
                                    </p:anim>
                                    <p:anim calcmode="lin" valueType="num">
                                      <p:cBhvr>
                                        <p:cTn id="10" dur="500" fill="hold"/>
                                        <p:tgtEl>
                                          <p:spTgt spid="19458"/>
                                        </p:tgtEl>
                                        <p:attrNameLst>
                                          <p:attrName>ppt_y</p:attrName>
                                        </p:attrNameLst>
                                      </p:cBhvr>
                                      <p:tavLst>
                                        <p:tav tm="0">
                                          <p:val>
                                            <p:strVal val="#ppt_y"/>
                                          </p:val>
                                        </p:tav>
                                        <p:tav tm="100000">
                                          <p:val>
                                            <p:strVal val="#ppt_y"/>
                                          </p:val>
                                        </p:tav>
                                      </p:tavLst>
                                    </p:anim>
                                    <p:animEffect transition="in" filter="fade">
                                      <p:cBhvr>
                                        <p:cTn id="11" dur="500"/>
                                        <p:tgtEl>
                                          <p:spTgt spid="19458"/>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19459">
                                            <p:txEl>
                                              <p:pRg st="0" end="0"/>
                                            </p:txEl>
                                          </p:spTgt>
                                        </p:tgtEl>
                                        <p:attrNameLst>
                                          <p:attrName>style.visibility</p:attrName>
                                        </p:attrNameLst>
                                      </p:cBhvr>
                                      <p:to>
                                        <p:strVal val="visible"/>
                                      </p:to>
                                    </p:set>
                                    <p:anim calcmode="lin" valueType="num">
                                      <p:cBhvr>
                                        <p:cTn id="16" dur="1000" fill="hold"/>
                                        <p:tgtEl>
                                          <p:spTgt spid="19459">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19459">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19459">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19459">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iterate type="lt">
                                    <p:tmPct val="5000"/>
                                  </p:iterate>
                                  <p:childTnLst>
                                    <p:set>
                                      <p:cBhvr>
                                        <p:cTn id="23" dur="1" fill="hold">
                                          <p:stCondLst>
                                            <p:cond delay="0"/>
                                          </p:stCondLst>
                                        </p:cTn>
                                        <p:tgtEl>
                                          <p:spTgt spid="19459">
                                            <p:txEl>
                                              <p:pRg st="1" end="1"/>
                                            </p:txEl>
                                          </p:spTgt>
                                        </p:tgtEl>
                                        <p:attrNameLst>
                                          <p:attrName>style.visibility</p:attrName>
                                        </p:attrNameLst>
                                      </p:cBhvr>
                                      <p:to>
                                        <p:strVal val="visible"/>
                                      </p:to>
                                    </p:set>
                                    <p:anim calcmode="lin" valueType="num">
                                      <p:cBhvr>
                                        <p:cTn id="24" dur="1000" fill="hold"/>
                                        <p:tgtEl>
                                          <p:spTgt spid="19459">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19459">
                                            <p:txEl>
                                              <p:pRg st="1" end="1"/>
                                            </p:txEl>
                                          </p:spTgt>
                                        </p:tgtEl>
                                        <p:attrNameLst>
                                          <p:attrName>ppt_h</p:attrName>
                                        </p:attrNameLst>
                                      </p:cBhvr>
                                      <p:tavLst>
                                        <p:tav tm="0">
                                          <p:val>
                                            <p:fltVal val="0"/>
                                          </p:val>
                                        </p:tav>
                                        <p:tav tm="100000">
                                          <p:val>
                                            <p:strVal val="#ppt_h"/>
                                          </p:val>
                                        </p:tav>
                                      </p:tavLst>
                                    </p:anim>
                                    <p:anim calcmode="lin" valueType="num">
                                      <p:cBhvr>
                                        <p:cTn id="26" dur="1000" fill="hold"/>
                                        <p:tgtEl>
                                          <p:spTgt spid="19459">
                                            <p:txEl>
                                              <p:pRg st="1" end="1"/>
                                            </p:txEl>
                                          </p:spTgt>
                                        </p:tgtEl>
                                        <p:attrNameLst>
                                          <p:attrName>style.rotation</p:attrName>
                                        </p:attrNameLst>
                                      </p:cBhvr>
                                      <p:tavLst>
                                        <p:tav tm="0">
                                          <p:val>
                                            <p:fltVal val="90"/>
                                          </p:val>
                                        </p:tav>
                                        <p:tav tm="100000">
                                          <p:val>
                                            <p:fltVal val="0"/>
                                          </p:val>
                                        </p:tav>
                                      </p:tavLst>
                                    </p:anim>
                                    <p:animEffect transition="in" filter="fade">
                                      <p:cBhvr>
                                        <p:cTn id="27" dur="1000"/>
                                        <p:tgtEl>
                                          <p:spTgt spid="1945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iterate type="lt">
                                    <p:tmPct val="5000"/>
                                  </p:iterate>
                                  <p:childTnLst>
                                    <p:set>
                                      <p:cBhvr>
                                        <p:cTn id="31" dur="1" fill="hold">
                                          <p:stCondLst>
                                            <p:cond delay="0"/>
                                          </p:stCondLst>
                                        </p:cTn>
                                        <p:tgtEl>
                                          <p:spTgt spid="19459">
                                            <p:txEl>
                                              <p:pRg st="2" end="2"/>
                                            </p:txEl>
                                          </p:spTgt>
                                        </p:tgtEl>
                                        <p:attrNameLst>
                                          <p:attrName>style.visibility</p:attrName>
                                        </p:attrNameLst>
                                      </p:cBhvr>
                                      <p:to>
                                        <p:strVal val="visible"/>
                                      </p:to>
                                    </p:set>
                                    <p:anim calcmode="lin" valueType="num">
                                      <p:cBhvr>
                                        <p:cTn id="32" dur="1000" fill="hold"/>
                                        <p:tgtEl>
                                          <p:spTgt spid="19459">
                                            <p:txEl>
                                              <p:pRg st="2" end="2"/>
                                            </p:txEl>
                                          </p:spTgt>
                                        </p:tgtEl>
                                        <p:attrNameLst>
                                          <p:attrName>ppt_w</p:attrName>
                                        </p:attrNameLst>
                                      </p:cBhvr>
                                      <p:tavLst>
                                        <p:tav tm="0">
                                          <p:val>
                                            <p:fltVal val="0"/>
                                          </p:val>
                                        </p:tav>
                                        <p:tav tm="100000">
                                          <p:val>
                                            <p:strVal val="#ppt_w"/>
                                          </p:val>
                                        </p:tav>
                                      </p:tavLst>
                                    </p:anim>
                                    <p:anim calcmode="lin" valueType="num">
                                      <p:cBhvr>
                                        <p:cTn id="33" dur="1000" fill="hold"/>
                                        <p:tgtEl>
                                          <p:spTgt spid="19459">
                                            <p:txEl>
                                              <p:pRg st="2" end="2"/>
                                            </p:txEl>
                                          </p:spTgt>
                                        </p:tgtEl>
                                        <p:attrNameLst>
                                          <p:attrName>ppt_h</p:attrName>
                                        </p:attrNameLst>
                                      </p:cBhvr>
                                      <p:tavLst>
                                        <p:tav tm="0">
                                          <p:val>
                                            <p:fltVal val="0"/>
                                          </p:val>
                                        </p:tav>
                                        <p:tav tm="100000">
                                          <p:val>
                                            <p:strVal val="#ppt_h"/>
                                          </p:val>
                                        </p:tav>
                                      </p:tavLst>
                                    </p:anim>
                                    <p:anim calcmode="lin" valueType="num">
                                      <p:cBhvr>
                                        <p:cTn id="34" dur="1000" fill="hold"/>
                                        <p:tgtEl>
                                          <p:spTgt spid="19459">
                                            <p:txEl>
                                              <p:pRg st="2" end="2"/>
                                            </p:txEl>
                                          </p:spTgt>
                                        </p:tgtEl>
                                        <p:attrNameLst>
                                          <p:attrName>style.rotation</p:attrName>
                                        </p:attrNameLst>
                                      </p:cBhvr>
                                      <p:tavLst>
                                        <p:tav tm="0">
                                          <p:val>
                                            <p:fltVal val="90"/>
                                          </p:val>
                                        </p:tav>
                                        <p:tav tm="100000">
                                          <p:val>
                                            <p:fltVal val="0"/>
                                          </p:val>
                                        </p:tav>
                                      </p:tavLst>
                                    </p:anim>
                                    <p:animEffect transition="in" filter="fade">
                                      <p:cBhvr>
                                        <p:cTn id="35" dur="1000"/>
                                        <p:tgtEl>
                                          <p:spTgt spid="19459">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iterate type="lt">
                                    <p:tmPct val="5000"/>
                                  </p:iterate>
                                  <p:childTnLst>
                                    <p:set>
                                      <p:cBhvr>
                                        <p:cTn id="39" dur="1" fill="hold">
                                          <p:stCondLst>
                                            <p:cond delay="0"/>
                                          </p:stCondLst>
                                        </p:cTn>
                                        <p:tgtEl>
                                          <p:spTgt spid="19459">
                                            <p:txEl>
                                              <p:pRg st="3" end="3"/>
                                            </p:txEl>
                                          </p:spTgt>
                                        </p:tgtEl>
                                        <p:attrNameLst>
                                          <p:attrName>style.visibility</p:attrName>
                                        </p:attrNameLst>
                                      </p:cBhvr>
                                      <p:to>
                                        <p:strVal val="visible"/>
                                      </p:to>
                                    </p:set>
                                    <p:anim calcmode="lin" valueType="num">
                                      <p:cBhvr>
                                        <p:cTn id="40" dur="1000" fill="hold"/>
                                        <p:tgtEl>
                                          <p:spTgt spid="19459">
                                            <p:txEl>
                                              <p:pRg st="3" end="3"/>
                                            </p:txEl>
                                          </p:spTgt>
                                        </p:tgtEl>
                                        <p:attrNameLst>
                                          <p:attrName>ppt_w</p:attrName>
                                        </p:attrNameLst>
                                      </p:cBhvr>
                                      <p:tavLst>
                                        <p:tav tm="0">
                                          <p:val>
                                            <p:fltVal val="0"/>
                                          </p:val>
                                        </p:tav>
                                        <p:tav tm="100000">
                                          <p:val>
                                            <p:strVal val="#ppt_w"/>
                                          </p:val>
                                        </p:tav>
                                      </p:tavLst>
                                    </p:anim>
                                    <p:anim calcmode="lin" valueType="num">
                                      <p:cBhvr>
                                        <p:cTn id="41" dur="1000" fill="hold"/>
                                        <p:tgtEl>
                                          <p:spTgt spid="19459">
                                            <p:txEl>
                                              <p:pRg st="3" end="3"/>
                                            </p:txEl>
                                          </p:spTgt>
                                        </p:tgtEl>
                                        <p:attrNameLst>
                                          <p:attrName>ppt_h</p:attrName>
                                        </p:attrNameLst>
                                      </p:cBhvr>
                                      <p:tavLst>
                                        <p:tav tm="0">
                                          <p:val>
                                            <p:fltVal val="0"/>
                                          </p:val>
                                        </p:tav>
                                        <p:tav tm="100000">
                                          <p:val>
                                            <p:strVal val="#ppt_h"/>
                                          </p:val>
                                        </p:tav>
                                      </p:tavLst>
                                    </p:anim>
                                    <p:anim calcmode="lin" valueType="num">
                                      <p:cBhvr>
                                        <p:cTn id="42" dur="1000" fill="hold"/>
                                        <p:tgtEl>
                                          <p:spTgt spid="19459">
                                            <p:txEl>
                                              <p:pRg st="3" end="3"/>
                                            </p:txEl>
                                          </p:spTgt>
                                        </p:tgtEl>
                                        <p:attrNameLst>
                                          <p:attrName>style.rotation</p:attrName>
                                        </p:attrNameLst>
                                      </p:cBhvr>
                                      <p:tavLst>
                                        <p:tav tm="0">
                                          <p:val>
                                            <p:fltVal val="90"/>
                                          </p:val>
                                        </p:tav>
                                        <p:tav tm="100000">
                                          <p:val>
                                            <p:fltVal val="0"/>
                                          </p:val>
                                        </p:tav>
                                      </p:tavLst>
                                    </p:anim>
                                    <p:animEffect transition="in" filter="fade">
                                      <p:cBhvr>
                                        <p:cTn id="43" dur="1000"/>
                                        <p:tgtEl>
                                          <p:spTgt spid="19459">
                                            <p:txEl>
                                              <p:pRg st="3" end="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31" presetClass="entr" presetSubtype="0" fill="hold" grpId="0" nodeType="clickEffect">
                                  <p:stCondLst>
                                    <p:cond delay="0"/>
                                  </p:stCondLst>
                                  <p:iterate type="lt">
                                    <p:tmPct val="5000"/>
                                  </p:iterate>
                                  <p:childTnLst>
                                    <p:set>
                                      <p:cBhvr>
                                        <p:cTn id="47" dur="1" fill="hold">
                                          <p:stCondLst>
                                            <p:cond delay="0"/>
                                          </p:stCondLst>
                                        </p:cTn>
                                        <p:tgtEl>
                                          <p:spTgt spid="19459">
                                            <p:txEl>
                                              <p:pRg st="4" end="4"/>
                                            </p:txEl>
                                          </p:spTgt>
                                        </p:tgtEl>
                                        <p:attrNameLst>
                                          <p:attrName>style.visibility</p:attrName>
                                        </p:attrNameLst>
                                      </p:cBhvr>
                                      <p:to>
                                        <p:strVal val="visible"/>
                                      </p:to>
                                    </p:set>
                                    <p:anim calcmode="lin" valueType="num">
                                      <p:cBhvr>
                                        <p:cTn id="48" dur="1000" fill="hold"/>
                                        <p:tgtEl>
                                          <p:spTgt spid="19459">
                                            <p:txEl>
                                              <p:pRg st="4" end="4"/>
                                            </p:txEl>
                                          </p:spTgt>
                                        </p:tgtEl>
                                        <p:attrNameLst>
                                          <p:attrName>ppt_w</p:attrName>
                                        </p:attrNameLst>
                                      </p:cBhvr>
                                      <p:tavLst>
                                        <p:tav tm="0">
                                          <p:val>
                                            <p:fltVal val="0"/>
                                          </p:val>
                                        </p:tav>
                                        <p:tav tm="100000">
                                          <p:val>
                                            <p:strVal val="#ppt_w"/>
                                          </p:val>
                                        </p:tav>
                                      </p:tavLst>
                                    </p:anim>
                                    <p:anim calcmode="lin" valueType="num">
                                      <p:cBhvr>
                                        <p:cTn id="49" dur="1000" fill="hold"/>
                                        <p:tgtEl>
                                          <p:spTgt spid="19459">
                                            <p:txEl>
                                              <p:pRg st="4" end="4"/>
                                            </p:txEl>
                                          </p:spTgt>
                                        </p:tgtEl>
                                        <p:attrNameLst>
                                          <p:attrName>ppt_h</p:attrName>
                                        </p:attrNameLst>
                                      </p:cBhvr>
                                      <p:tavLst>
                                        <p:tav tm="0">
                                          <p:val>
                                            <p:fltVal val="0"/>
                                          </p:val>
                                        </p:tav>
                                        <p:tav tm="100000">
                                          <p:val>
                                            <p:strVal val="#ppt_h"/>
                                          </p:val>
                                        </p:tav>
                                      </p:tavLst>
                                    </p:anim>
                                    <p:anim calcmode="lin" valueType="num">
                                      <p:cBhvr>
                                        <p:cTn id="50" dur="1000" fill="hold"/>
                                        <p:tgtEl>
                                          <p:spTgt spid="19459">
                                            <p:txEl>
                                              <p:pRg st="4" end="4"/>
                                            </p:txEl>
                                          </p:spTgt>
                                        </p:tgtEl>
                                        <p:attrNameLst>
                                          <p:attrName>style.rotation</p:attrName>
                                        </p:attrNameLst>
                                      </p:cBhvr>
                                      <p:tavLst>
                                        <p:tav tm="0">
                                          <p:val>
                                            <p:fltVal val="90"/>
                                          </p:val>
                                        </p:tav>
                                        <p:tav tm="100000">
                                          <p:val>
                                            <p:fltVal val="0"/>
                                          </p:val>
                                        </p:tav>
                                      </p:tavLst>
                                    </p:anim>
                                    <p:animEffect transition="in" filter="fade">
                                      <p:cBhvr>
                                        <p:cTn id="51" dur="1000"/>
                                        <p:tgtEl>
                                          <p:spTgt spid="1945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914400" y="762000"/>
            <a:ext cx="8001000" cy="809625"/>
          </a:xfrm>
        </p:spPr>
        <p:txBody>
          <a:bodyPr/>
          <a:lstStyle/>
          <a:p>
            <a:pPr algn="ctr" rtl="1"/>
            <a:r>
              <a:rPr lang="ar-SA" sz="4800" smtClean="0">
                <a:solidFill>
                  <a:srgbClr val="FF0000"/>
                </a:solidFill>
                <a:cs typeface="B Zar" pitchFamily="2" charset="-78"/>
              </a:rPr>
              <a:t>تنگناهای سنجش مشاهده ای</a:t>
            </a:r>
            <a:endParaRPr lang="fa-IR" sz="4800" smtClean="0">
              <a:solidFill>
                <a:srgbClr val="FF0000"/>
              </a:solidFill>
              <a:cs typeface="B Zar" pitchFamily="2" charset="-78"/>
            </a:endParaRPr>
          </a:p>
        </p:txBody>
      </p:sp>
      <p:sp>
        <p:nvSpPr>
          <p:cNvPr id="20483" name="Content Placeholder 2"/>
          <p:cNvSpPr>
            <a:spLocks noGrp="1"/>
          </p:cNvSpPr>
          <p:nvPr>
            <p:ph idx="1"/>
          </p:nvPr>
        </p:nvSpPr>
        <p:spPr/>
        <p:txBody>
          <a:bodyPr/>
          <a:lstStyle/>
          <a:p>
            <a:pPr algn="r" rtl="1">
              <a:lnSpc>
                <a:spcPct val="150000"/>
              </a:lnSpc>
            </a:pPr>
            <a:r>
              <a:rPr lang="fa-IR" sz="2400" b="1" smtClean="0">
                <a:cs typeface="B Zar" pitchFamily="2" charset="-78"/>
              </a:rPr>
              <a:t>طراحی و تنظیم ابزارهای سنجش مشاهده ای نیاز به </a:t>
            </a:r>
            <a:r>
              <a:rPr lang="fa-IR" sz="2400" b="1" smtClean="0">
                <a:solidFill>
                  <a:srgbClr val="FF0000"/>
                </a:solidFill>
                <a:cs typeface="B Zar" pitchFamily="2" charset="-78"/>
              </a:rPr>
              <a:t>تجربه ، آگاهی و تخصص</a:t>
            </a:r>
            <a:r>
              <a:rPr lang="fa-IR" sz="2400" b="1" smtClean="0">
                <a:cs typeface="B Zar" pitchFamily="2" charset="-78"/>
              </a:rPr>
              <a:t> دارد.</a:t>
            </a:r>
            <a:endParaRPr lang="en-US" sz="2400" b="1" smtClean="0">
              <a:cs typeface="B Zar" pitchFamily="2" charset="-78"/>
            </a:endParaRPr>
          </a:p>
          <a:p>
            <a:pPr algn="r" rtl="1">
              <a:lnSpc>
                <a:spcPct val="150000"/>
              </a:lnSpc>
            </a:pPr>
            <a:r>
              <a:rPr lang="fa-IR" sz="2400" b="1" smtClean="0">
                <a:cs typeface="B Zar" pitchFamily="2" charset="-78"/>
              </a:rPr>
              <a:t>ممکن است دانش آموزان به سبب </a:t>
            </a:r>
            <a:r>
              <a:rPr lang="fa-IR" sz="2400" b="1" smtClean="0">
                <a:solidFill>
                  <a:srgbClr val="FF0000"/>
                </a:solidFill>
                <a:cs typeface="B Zar" pitchFamily="2" charset="-78"/>
              </a:rPr>
              <a:t>آگاهی</a:t>
            </a:r>
            <a:r>
              <a:rPr lang="fa-IR" sz="2400" b="1" smtClean="0">
                <a:cs typeface="B Zar" pitchFamily="2" charset="-78"/>
              </a:rPr>
              <a:t> از فهرست سنجه ها، </a:t>
            </a:r>
            <a:r>
              <a:rPr lang="fa-IR" sz="2400" b="1" smtClean="0">
                <a:solidFill>
                  <a:srgbClr val="FF0000"/>
                </a:solidFill>
                <a:cs typeface="B Zar" pitchFamily="2" charset="-78"/>
              </a:rPr>
              <a:t>دچار اضطراب و نگرانی</a:t>
            </a:r>
            <a:r>
              <a:rPr lang="fa-IR" sz="2400" b="1" smtClean="0">
                <a:cs typeface="B Zar" pitchFamily="2" charset="-78"/>
              </a:rPr>
              <a:t> گردند .</a:t>
            </a:r>
            <a:endParaRPr lang="en-US" sz="2400" b="1" smtClean="0">
              <a:cs typeface="B Zar" pitchFamily="2" charset="-78"/>
            </a:endParaRPr>
          </a:p>
          <a:p>
            <a:pPr algn="r" rtl="1">
              <a:lnSpc>
                <a:spcPct val="150000"/>
              </a:lnSpc>
            </a:pPr>
            <a:r>
              <a:rPr lang="fa-IR" sz="2400" b="1" smtClean="0">
                <a:solidFill>
                  <a:srgbClr val="FF0000"/>
                </a:solidFill>
                <a:cs typeface="B Zar" pitchFamily="2" charset="-78"/>
              </a:rPr>
              <a:t>ابزارها</a:t>
            </a:r>
            <a:r>
              <a:rPr lang="fa-IR" sz="2400" b="1" smtClean="0">
                <a:cs typeface="B Zar" pitchFamily="2" charset="-78"/>
              </a:rPr>
              <a:t> به دلیل پیچیدگی و گوناگونی رفتارهای اجتماعی و عاطفی دانش آموزان ،ممکن است از </a:t>
            </a:r>
            <a:r>
              <a:rPr lang="fa-IR" sz="2400" b="1" smtClean="0">
                <a:solidFill>
                  <a:srgbClr val="FF0000"/>
                </a:solidFill>
                <a:cs typeface="B Zar" pitchFamily="2" charset="-78"/>
              </a:rPr>
              <a:t>روایی و پایایی </a:t>
            </a:r>
            <a:r>
              <a:rPr lang="fa-IR" sz="2400" b="1" smtClean="0">
                <a:cs typeface="B Zar" pitchFamily="2" charset="-78"/>
              </a:rPr>
              <a:t>لازم برخوردار نباشند.</a:t>
            </a:r>
            <a:endParaRPr lang="en-US" sz="2400" b="1" smtClean="0">
              <a:cs typeface="B Zar" pitchFamily="2" charset="-78"/>
            </a:endParaRPr>
          </a:p>
          <a:p>
            <a:pPr algn="r" rtl="1">
              <a:lnSpc>
                <a:spcPct val="150000"/>
              </a:lnSpc>
              <a:buFont typeface="Wingdings" pitchFamily="2" charset="2"/>
              <a:buNone/>
            </a:pPr>
            <a:endParaRPr lang="fa-IR" sz="2400"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500" fill="hold"/>
                                        <p:tgtEl>
                                          <p:spTgt spid="20482"/>
                                        </p:tgtEl>
                                        <p:attrNameLst>
                                          <p:attrName>ppt_w</p:attrName>
                                        </p:attrNameLst>
                                      </p:cBhvr>
                                      <p:tavLst>
                                        <p:tav tm="0">
                                          <p:val>
                                            <p:strVal val="#ppt_w*0.05"/>
                                          </p:val>
                                        </p:tav>
                                        <p:tav tm="100000">
                                          <p:val>
                                            <p:strVal val="#ppt_w"/>
                                          </p:val>
                                        </p:tav>
                                      </p:tavLst>
                                    </p:anim>
                                    <p:anim calcmode="lin" valueType="num">
                                      <p:cBhvr>
                                        <p:cTn id="8" dur="500" fill="hold"/>
                                        <p:tgtEl>
                                          <p:spTgt spid="20482"/>
                                        </p:tgtEl>
                                        <p:attrNameLst>
                                          <p:attrName>ppt_h</p:attrName>
                                        </p:attrNameLst>
                                      </p:cBhvr>
                                      <p:tavLst>
                                        <p:tav tm="0">
                                          <p:val>
                                            <p:strVal val="#ppt_h"/>
                                          </p:val>
                                        </p:tav>
                                        <p:tav tm="100000">
                                          <p:val>
                                            <p:strVal val="#ppt_h"/>
                                          </p:val>
                                        </p:tav>
                                      </p:tavLst>
                                    </p:anim>
                                    <p:anim calcmode="lin" valueType="num">
                                      <p:cBhvr>
                                        <p:cTn id="9" dur="500" fill="hold"/>
                                        <p:tgtEl>
                                          <p:spTgt spid="20482"/>
                                        </p:tgtEl>
                                        <p:attrNameLst>
                                          <p:attrName>ppt_x</p:attrName>
                                        </p:attrNameLst>
                                      </p:cBhvr>
                                      <p:tavLst>
                                        <p:tav tm="0">
                                          <p:val>
                                            <p:strVal val="#ppt_x-.2"/>
                                          </p:val>
                                        </p:tav>
                                        <p:tav tm="100000">
                                          <p:val>
                                            <p:strVal val="#ppt_x"/>
                                          </p:val>
                                        </p:tav>
                                      </p:tavLst>
                                    </p:anim>
                                    <p:anim calcmode="lin" valueType="num">
                                      <p:cBhvr>
                                        <p:cTn id="10" dur="500" fill="hold"/>
                                        <p:tgtEl>
                                          <p:spTgt spid="20482"/>
                                        </p:tgtEl>
                                        <p:attrNameLst>
                                          <p:attrName>ppt_y</p:attrName>
                                        </p:attrNameLst>
                                      </p:cBhvr>
                                      <p:tavLst>
                                        <p:tav tm="0">
                                          <p:val>
                                            <p:strVal val="#ppt_y"/>
                                          </p:val>
                                        </p:tav>
                                        <p:tav tm="100000">
                                          <p:val>
                                            <p:strVal val="#ppt_y"/>
                                          </p:val>
                                        </p:tav>
                                      </p:tavLst>
                                    </p:anim>
                                    <p:animEffect transition="in" filter="fade">
                                      <p:cBhvr>
                                        <p:cTn id="11" dur="500"/>
                                        <p:tgtEl>
                                          <p:spTgt spid="20482"/>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20483">
                                            <p:txEl>
                                              <p:pRg st="0" end="0"/>
                                            </p:txEl>
                                          </p:spTgt>
                                        </p:tgtEl>
                                        <p:attrNameLst>
                                          <p:attrName>style.visibility</p:attrName>
                                        </p:attrNameLst>
                                      </p:cBhvr>
                                      <p:to>
                                        <p:strVal val="visible"/>
                                      </p:to>
                                    </p:set>
                                    <p:anim calcmode="lin" valueType="num">
                                      <p:cBhvr>
                                        <p:cTn id="16" dur="1000" fill="hold"/>
                                        <p:tgtEl>
                                          <p:spTgt spid="20483">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20483">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20483">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2048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iterate type="lt">
                                    <p:tmPct val="5000"/>
                                  </p:iterate>
                                  <p:childTnLst>
                                    <p:set>
                                      <p:cBhvr>
                                        <p:cTn id="23" dur="1" fill="hold">
                                          <p:stCondLst>
                                            <p:cond delay="0"/>
                                          </p:stCondLst>
                                        </p:cTn>
                                        <p:tgtEl>
                                          <p:spTgt spid="20483">
                                            <p:txEl>
                                              <p:pRg st="1" end="1"/>
                                            </p:txEl>
                                          </p:spTgt>
                                        </p:tgtEl>
                                        <p:attrNameLst>
                                          <p:attrName>style.visibility</p:attrName>
                                        </p:attrNameLst>
                                      </p:cBhvr>
                                      <p:to>
                                        <p:strVal val="visible"/>
                                      </p:to>
                                    </p:set>
                                    <p:anim calcmode="lin" valueType="num">
                                      <p:cBhvr>
                                        <p:cTn id="24" dur="1000" fill="hold"/>
                                        <p:tgtEl>
                                          <p:spTgt spid="20483">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20483">
                                            <p:txEl>
                                              <p:pRg st="1" end="1"/>
                                            </p:txEl>
                                          </p:spTgt>
                                        </p:tgtEl>
                                        <p:attrNameLst>
                                          <p:attrName>ppt_h</p:attrName>
                                        </p:attrNameLst>
                                      </p:cBhvr>
                                      <p:tavLst>
                                        <p:tav tm="0">
                                          <p:val>
                                            <p:fltVal val="0"/>
                                          </p:val>
                                        </p:tav>
                                        <p:tav tm="100000">
                                          <p:val>
                                            <p:strVal val="#ppt_h"/>
                                          </p:val>
                                        </p:tav>
                                      </p:tavLst>
                                    </p:anim>
                                    <p:anim calcmode="lin" valueType="num">
                                      <p:cBhvr>
                                        <p:cTn id="26" dur="1000" fill="hold"/>
                                        <p:tgtEl>
                                          <p:spTgt spid="20483">
                                            <p:txEl>
                                              <p:pRg st="1" end="1"/>
                                            </p:txEl>
                                          </p:spTgt>
                                        </p:tgtEl>
                                        <p:attrNameLst>
                                          <p:attrName>style.rotation</p:attrName>
                                        </p:attrNameLst>
                                      </p:cBhvr>
                                      <p:tavLst>
                                        <p:tav tm="0">
                                          <p:val>
                                            <p:fltVal val="90"/>
                                          </p:val>
                                        </p:tav>
                                        <p:tav tm="100000">
                                          <p:val>
                                            <p:fltVal val="0"/>
                                          </p:val>
                                        </p:tav>
                                      </p:tavLst>
                                    </p:anim>
                                    <p:animEffect transition="in" filter="fade">
                                      <p:cBhvr>
                                        <p:cTn id="27" dur="1000"/>
                                        <p:tgtEl>
                                          <p:spTgt spid="2048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iterate type="lt">
                                    <p:tmPct val="5000"/>
                                  </p:iterate>
                                  <p:childTnLst>
                                    <p:set>
                                      <p:cBhvr>
                                        <p:cTn id="31" dur="1" fill="hold">
                                          <p:stCondLst>
                                            <p:cond delay="0"/>
                                          </p:stCondLst>
                                        </p:cTn>
                                        <p:tgtEl>
                                          <p:spTgt spid="20483">
                                            <p:txEl>
                                              <p:pRg st="2" end="2"/>
                                            </p:txEl>
                                          </p:spTgt>
                                        </p:tgtEl>
                                        <p:attrNameLst>
                                          <p:attrName>style.visibility</p:attrName>
                                        </p:attrNameLst>
                                      </p:cBhvr>
                                      <p:to>
                                        <p:strVal val="visible"/>
                                      </p:to>
                                    </p:set>
                                    <p:anim calcmode="lin" valueType="num">
                                      <p:cBhvr>
                                        <p:cTn id="32" dur="1000" fill="hold"/>
                                        <p:tgtEl>
                                          <p:spTgt spid="20483">
                                            <p:txEl>
                                              <p:pRg st="2" end="2"/>
                                            </p:txEl>
                                          </p:spTgt>
                                        </p:tgtEl>
                                        <p:attrNameLst>
                                          <p:attrName>ppt_w</p:attrName>
                                        </p:attrNameLst>
                                      </p:cBhvr>
                                      <p:tavLst>
                                        <p:tav tm="0">
                                          <p:val>
                                            <p:fltVal val="0"/>
                                          </p:val>
                                        </p:tav>
                                        <p:tav tm="100000">
                                          <p:val>
                                            <p:strVal val="#ppt_w"/>
                                          </p:val>
                                        </p:tav>
                                      </p:tavLst>
                                    </p:anim>
                                    <p:anim calcmode="lin" valueType="num">
                                      <p:cBhvr>
                                        <p:cTn id="33" dur="1000" fill="hold"/>
                                        <p:tgtEl>
                                          <p:spTgt spid="20483">
                                            <p:txEl>
                                              <p:pRg st="2" end="2"/>
                                            </p:txEl>
                                          </p:spTgt>
                                        </p:tgtEl>
                                        <p:attrNameLst>
                                          <p:attrName>ppt_h</p:attrName>
                                        </p:attrNameLst>
                                      </p:cBhvr>
                                      <p:tavLst>
                                        <p:tav tm="0">
                                          <p:val>
                                            <p:fltVal val="0"/>
                                          </p:val>
                                        </p:tav>
                                        <p:tav tm="100000">
                                          <p:val>
                                            <p:strVal val="#ppt_h"/>
                                          </p:val>
                                        </p:tav>
                                      </p:tavLst>
                                    </p:anim>
                                    <p:anim calcmode="lin" valueType="num">
                                      <p:cBhvr>
                                        <p:cTn id="34" dur="1000" fill="hold"/>
                                        <p:tgtEl>
                                          <p:spTgt spid="20483">
                                            <p:txEl>
                                              <p:pRg st="2" end="2"/>
                                            </p:txEl>
                                          </p:spTgt>
                                        </p:tgtEl>
                                        <p:attrNameLst>
                                          <p:attrName>style.rotation</p:attrName>
                                        </p:attrNameLst>
                                      </p:cBhvr>
                                      <p:tavLst>
                                        <p:tav tm="0">
                                          <p:val>
                                            <p:fltVal val="90"/>
                                          </p:val>
                                        </p:tav>
                                        <p:tav tm="100000">
                                          <p:val>
                                            <p:fltVal val="0"/>
                                          </p:val>
                                        </p:tav>
                                      </p:tavLst>
                                    </p:anim>
                                    <p:animEffect transition="in" filter="fade">
                                      <p:cBhvr>
                                        <p:cTn id="35" dur="1000"/>
                                        <p:tgtEl>
                                          <p:spTgt spid="204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3" name="Rectangle 2"/>
          <p:cNvSpPr>
            <a:spLocks noGrp="1" noChangeArrowheads="1"/>
          </p:cNvSpPr>
          <p:nvPr>
            <p:ph type="title"/>
          </p:nvPr>
        </p:nvSpPr>
        <p:spPr/>
        <p:txBody>
          <a:bodyPr/>
          <a:lstStyle/>
          <a:p>
            <a:r>
              <a:rPr lang="fa-IR" smtClean="0"/>
              <a:t>ثبت مشاهده</a:t>
            </a:r>
            <a:endParaRPr lang="en-US" smtClean="0"/>
          </a:p>
        </p:txBody>
      </p:sp>
      <p:sp>
        <p:nvSpPr>
          <p:cNvPr id="1034" name="Rectangle 3"/>
          <p:cNvSpPr>
            <a:spLocks noGrp="1" noChangeArrowheads="1"/>
          </p:cNvSpPr>
          <p:nvPr>
            <p:ph type="body" sz="half" idx="1"/>
          </p:nvPr>
        </p:nvSpPr>
        <p:spPr/>
        <p:txBody>
          <a:bodyPr/>
          <a:lstStyle/>
          <a:p>
            <a:endParaRPr lang="fa-IR" sz="2800" smtClean="0"/>
          </a:p>
          <a:p>
            <a:endParaRPr lang="en-US" sz="2800" smtClean="0"/>
          </a:p>
        </p:txBody>
      </p:sp>
      <p:graphicFrame>
        <p:nvGraphicFramePr>
          <p:cNvPr id="3" name="Diagram 2"/>
          <p:cNvGraphicFramePr/>
          <p:nvPr/>
        </p:nvGraphicFramePr>
        <p:xfrm>
          <a:off x="1042988" y="1557338"/>
          <a:ext cx="771525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 name="Group 2"/>
          <p:cNvGrpSpPr>
            <a:grpSpLocks/>
          </p:cNvGrpSpPr>
          <p:nvPr/>
        </p:nvGrpSpPr>
        <p:grpSpPr bwMode="auto">
          <a:xfrm>
            <a:off x="31750" y="393700"/>
            <a:ext cx="1587500" cy="731838"/>
            <a:chOff x="-2" y="202"/>
            <a:chExt cx="1000" cy="461"/>
          </a:xfrm>
        </p:grpSpPr>
        <p:sp>
          <p:nvSpPr>
            <p:cNvPr id="1036"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1037" name="Text Box 4"/>
            <p:cNvSpPr txBox="1">
              <a:spLocks noChangeArrowheads="1"/>
            </p:cNvSpPr>
            <p:nvPr/>
          </p:nvSpPr>
          <p:spPr bwMode="auto">
            <a:xfrm rot="-2630473">
              <a:off x="-2" y="202"/>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اوري اطلاعات</a:t>
              </a:r>
              <a:endParaRPr lang="en-US" sz="2000">
                <a:cs typeface="Homa" pitchFamily="2" charset="-78"/>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914400" y="762000"/>
            <a:ext cx="8001000" cy="809625"/>
          </a:xfrm>
        </p:spPr>
        <p:txBody>
          <a:bodyPr/>
          <a:lstStyle/>
          <a:p>
            <a:pPr algn="ctr" rtl="1"/>
            <a:r>
              <a:rPr lang="ar-SA" sz="4800" smtClean="0">
                <a:solidFill>
                  <a:srgbClr val="FF0000"/>
                </a:solidFill>
                <a:cs typeface="B Zar" pitchFamily="2" charset="-78"/>
              </a:rPr>
              <a:t>ابزارهای سنجش مشاهده ای</a:t>
            </a:r>
            <a:endParaRPr lang="fa-IR" sz="4800" smtClean="0">
              <a:solidFill>
                <a:srgbClr val="FF0000"/>
              </a:solidFill>
              <a:cs typeface="B Zar" pitchFamily="2" charset="-78"/>
            </a:endParaRPr>
          </a:p>
        </p:txBody>
      </p:sp>
      <p:sp>
        <p:nvSpPr>
          <p:cNvPr id="3" name="Content Placeholder 2"/>
          <p:cNvSpPr>
            <a:spLocks noGrp="1"/>
          </p:cNvSpPr>
          <p:nvPr>
            <p:ph idx="1"/>
          </p:nvPr>
        </p:nvSpPr>
        <p:spPr/>
        <p:txBody>
          <a:bodyPr/>
          <a:lstStyle/>
          <a:p>
            <a:pPr algn="r" rtl="1">
              <a:lnSpc>
                <a:spcPct val="150000"/>
              </a:lnSpc>
              <a:defRPr/>
            </a:pPr>
            <a:r>
              <a:rPr lang="fa-IR" sz="4000" b="1" dirty="0" smtClean="0">
                <a:cs typeface="B Zar" pitchFamily="2" charset="-78"/>
              </a:rPr>
              <a:t>الف) </a:t>
            </a:r>
            <a:r>
              <a:rPr lang="fa-IR" sz="4000" b="1" dirty="0" smtClean="0">
                <a:solidFill>
                  <a:schemeClr val="tx1">
                    <a:lumMod val="60000"/>
                    <a:lumOff val="40000"/>
                  </a:schemeClr>
                </a:solidFill>
                <a:cs typeface="B Zar" pitchFamily="2" charset="-78"/>
              </a:rPr>
              <a:t>فهرست وارسی</a:t>
            </a:r>
            <a:r>
              <a:rPr lang="fa-IR" sz="4000" b="1" dirty="0" smtClean="0">
                <a:cs typeface="B Zar" pitchFamily="2" charset="-78"/>
              </a:rPr>
              <a:t>(</a:t>
            </a:r>
            <a:r>
              <a:rPr lang="fa-IR" sz="4000" b="1" dirty="0" smtClean="0">
                <a:solidFill>
                  <a:schemeClr val="accent1">
                    <a:lumMod val="75000"/>
                  </a:schemeClr>
                </a:solidFill>
                <a:cs typeface="B Zar" pitchFamily="2" charset="-78"/>
              </a:rPr>
              <a:t>چك ليست</a:t>
            </a:r>
            <a:r>
              <a:rPr lang="fa-IR" sz="4000" b="1" dirty="0" smtClean="0">
                <a:cs typeface="B Zar" pitchFamily="2" charset="-78"/>
              </a:rPr>
              <a:t>)</a:t>
            </a:r>
            <a:endParaRPr lang="en-US" sz="4000" b="1" dirty="0" smtClean="0">
              <a:cs typeface="B Zar" pitchFamily="2" charset="-78"/>
            </a:endParaRPr>
          </a:p>
          <a:p>
            <a:pPr algn="r" rtl="1">
              <a:lnSpc>
                <a:spcPct val="150000"/>
              </a:lnSpc>
              <a:defRPr/>
            </a:pPr>
            <a:r>
              <a:rPr lang="fa-IR" sz="4000" b="1" dirty="0" smtClean="0">
                <a:cs typeface="B Zar" pitchFamily="2" charset="-78"/>
              </a:rPr>
              <a:t>ب) </a:t>
            </a:r>
            <a:r>
              <a:rPr lang="fa-IR" sz="4000" b="1" dirty="0" smtClean="0">
                <a:solidFill>
                  <a:srgbClr val="FF0000"/>
                </a:solidFill>
                <a:cs typeface="B Zar" pitchFamily="2" charset="-78"/>
              </a:rPr>
              <a:t>مقیاس درجه بندی</a:t>
            </a:r>
            <a:endParaRPr lang="en-US" sz="4000" dirty="0" smtClean="0">
              <a:solidFill>
                <a:srgbClr val="FF0000"/>
              </a:solidFill>
              <a:cs typeface="B Zar" pitchFamily="2" charset="-78"/>
            </a:endParaRPr>
          </a:p>
          <a:p>
            <a:pPr algn="r" rtl="1">
              <a:lnSpc>
                <a:spcPct val="150000"/>
              </a:lnSpc>
              <a:defRPr/>
            </a:pPr>
            <a:r>
              <a:rPr lang="fa-IR" sz="4000" b="1" dirty="0" smtClean="0">
                <a:cs typeface="B Zar" pitchFamily="2" charset="-78"/>
              </a:rPr>
              <a:t>ج ) </a:t>
            </a:r>
            <a:r>
              <a:rPr lang="fa-IR" sz="4000" b="1" dirty="0" smtClean="0">
                <a:solidFill>
                  <a:srgbClr val="0070C0"/>
                </a:solidFill>
                <a:cs typeface="B Zar" pitchFamily="2" charset="-78"/>
              </a:rPr>
              <a:t>رویداد نگاری</a:t>
            </a:r>
            <a:endParaRPr lang="en-US" sz="4000" dirty="0" smtClean="0">
              <a:solidFill>
                <a:srgbClr val="0070C0"/>
              </a:solidFill>
              <a:cs typeface="B Zar" pitchFamily="2" charset="-78"/>
            </a:endParaRPr>
          </a:p>
          <a:p>
            <a:pPr algn="r">
              <a:lnSpc>
                <a:spcPct val="150000"/>
              </a:lnSpc>
              <a:defRPr/>
            </a:pPr>
            <a:endParaRPr lang="fa-IR" dirty="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500" fill="hold"/>
                                        <p:tgtEl>
                                          <p:spTgt spid="21506"/>
                                        </p:tgtEl>
                                        <p:attrNameLst>
                                          <p:attrName>ppt_w</p:attrName>
                                        </p:attrNameLst>
                                      </p:cBhvr>
                                      <p:tavLst>
                                        <p:tav tm="0">
                                          <p:val>
                                            <p:strVal val="#ppt_w*0.05"/>
                                          </p:val>
                                        </p:tav>
                                        <p:tav tm="100000">
                                          <p:val>
                                            <p:strVal val="#ppt_w"/>
                                          </p:val>
                                        </p:tav>
                                      </p:tavLst>
                                    </p:anim>
                                    <p:anim calcmode="lin" valueType="num">
                                      <p:cBhvr>
                                        <p:cTn id="8" dur="500" fill="hold"/>
                                        <p:tgtEl>
                                          <p:spTgt spid="21506"/>
                                        </p:tgtEl>
                                        <p:attrNameLst>
                                          <p:attrName>ppt_h</p:attrName>
                                        </p:attrNameLst>
                                      </p:cBhvr>
                                      <p:tavLst>
                                        <p:tav tm="0">
                                          <p:val>
                                            <p:strVal val="#ppt_h"/>
                                          </p:val>
                                        </p:tav>
                                        <p:tav tm="100000">
                                          <p:val>
                                            <p:strVal val="#ppt_h"/>
                                          </p:val>
                                        </p:tav>
                                      </p:tavLst>
                                    </p:anim>
                                    <p:anim calcmode="lin" valueType="num">
                                      <p:cBhvr>
                                        <p:cTn id="9" dur="500" fill="hold"/>
                                        <p:tgtEl>
                                          <p:spTgt spid="21506"/>
                                        </p:tgtEl>
                                        <p:attrNameLst>
                                          <p:attrName>ppt_x</p:attrName>
                                        </p:attrNameLst>
                                      </p:cBhvr>
                                      <p:tavLst>
                                        <p:tav tm="0">
                                          <p:val>
                                            <p:strVal val="#ppt_x-.2"/>
                                          </p:val>
                                        </p:tav>
                                        <p:tav tm="100000">
                                          <p:val>
                                            <p:strVal val="#ppt_x"/>
                                          </p:val>
                                        </p:tav>
                                      </p:tavLst>
                                    </p:anim>
                                    <p:anim calcmode="lin" valueType="num">
                                      <p:cBhvr>
                                        <p:cTn id="10" dur="500" fill="hold"/>
                                        <p:tgtEl>
                                          <p:spTgt spid="21506"/>
                                        </p:tgtEl>
                                        <p:attrNameLst>
                                          <p:attrName>ppt_y</p:attrName>
                                        </p:attrNameLst>
                                      </p:cBhvr>
                                      <p:tavLst>
                                        <p:tav tm="0">
                                          <p:val>
                                            <p:strVal val="#ppt_y"/>
                                          </p:val>
                                        </p:tav>
                                        <p:tav tm="100000">
                                          <p:val>
                                            <p:strVal val="#ppt_y"/>
                                          </p:val>
                                        </p:tav>
                                      </p:tavLst>
                                    </p:anim>
                                    <p:animEffect transition="in" filter="fade">
                                      <p:cBhvr>
                                        <p:cTn id="11" dur="500"/>
                                        <p:tgtEl>
                                          <p:spTgt spid="21506"/>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iterate type="lt">
                                    <p:tmPct val="5000"/>
                                  </p:iterate>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7" dur="10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iterate type="lt">
                                    <p:tmPct val="5000"/>
                                  </p:iterate>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3"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4"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1"/>
          </p:nvPr>
        </p:nvSpPr>
        <p:spPr>
          <a:xfrm>
            <a:off x="457200" y="2786063"/>
            <a:ext cx="8229600" cy="3340100"/>
          </a:xfrm>
        </p:spPr>
        <p:txBody>
          <a:bodyPr/>
          <a:lstStyle/>
          <a:p>
            <a:pPr>
              <a:buFontTx/>
              <a:buNone/>
            </a:pPr>
            <a:r>
              <a:rPr lang="ar-SA" smtClean="0"/>
              <a:t>عبارت است از فهرستي از مفاهيم، مهارت ها، فرآيندها و يا نگرش هاي ويژه</a:t>
            </a:r>
            <a:r>
              <a:rPr lang="en-US" smtClean="0"/>
              <a:t>‌</a:t>
            </a:r>
            <a:r>
              <a:rPr lang="ar-SA" smtClean="0"/>
              <a:t>اي که شما در نظر داريد حضور يا عدم حضور آن را ثبت کنيد</a:t>
            </a:r>
            <a:r>
              <a:rPr lang="en-US" smtClean="0"/>
              <a:t> </a:t>
            </a:r>
          </a:p>
        </p:txBody>
      </p:sp>
      <p:sp>
        <p:nvSpPr>
          <p:cNvPr id="4" name="Cloud Callout 3"/>
          <p:cNvSpPr/>
          <p:nvPr/>
        </p:nvSpPr>
        <p:spPr bwMode="auto">
          <a:xfrm>
            <a:off x="6215063" y="857250"/>
            <a:ext cx="2714625" cy="1714500"/>
          </a:xfrm>
          <a:prstGeom prst="cloudCallout">
            <a:avLst/>
          </a:prstGeom>
          <a:solidFill>
            <a:srgbClr val="FFFF00"/>
          </a:solidFill>
          <a:ln w="9525" cap="flat" cmpd="sng" algn="ctr">
            <a:solidFill>
              <a:schemeClr val="tx1"/>
            </a:solidFill>
            <a:prstDash val="solid"/>
            <a:round/>
            <a:headEnd type="none" w="med" len="med"/>
            <a:tailEnd type="none" w="med" len="med"/>
          </a:ln>
          <a:effectLst/>
        </p:spPr>
        <p:txBody>
          <a:bodyPr/>
          <a:lstStyle/>
          <a:p>
            <a:pPr algn="r" rtl="1" eaLnBrk="1" hangingPunct="1">
              <a:defRPr/>
            </a:pPr>
            <a:r>
              <a:rPr lang="fa-IR" sz="2800" dirty="0">
                <a:solidFill>
                  <a:schemeClr val="tx1">
                    <a:lumMod val="95000"/>
                    <a:lumOff val="5000"/>
                  </a:schemeClr>
                </a:solidFill>
                <a:cs typeface="Homa" pitchFamily="2" charset="-78"/>
              </a:rPr>
              <a:t>فهرست وارسي </a:t>
            </a:r>
            <a:endParaRPr lang="en-US" sz="2800" dirty="0">
              <a:solidFill>
                <a:schemeClr val="tx1">
                  <a:lumMod val="95000"/>
                  <a:lumOff val="5000"/>
                </a:schemeClr>
              </a:solidFill>
              <a:cs typeface="Homa" pitchFamily="2" charset="-78"/>
            </a:endParaRPr>
          </a:p>
        </p:txBody>
      </p:sp>
      <p:grpSp>
        <p:nvGrpSpPr>
          <p:cNvPr id="2" name="Group 2"/>
          <p:cNvGrpSpPr>
            <a:grpSpLocks/>
          </p:cNvGrpSpPr>
          <p:nvPr/>
        </p:nvGrpSpPr>
        <p:grpSpPr bwMode="auto">
          <a:xfrm>
            <a:off x="31750" y="393700"/>
            <a:ext cx="1587500" cy="731838"/>
            <a:chOff x="-2" y="202"/>
            <a:chExt cx="1000" cy="461"/>
          </a:xfrm>
        </p:grpSpPr>
        <p:sp>
          <p:nvSpPr>
            <p:cNvPr id="27653"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27654" name="Text Box 4"/>
            <p:cNvSpPr txBox="1">
              <a:spLocks noChangeArrowheads="1"/>
            </p:cNvSpPr>
            <p:nvPr/>
          </p:nvSpPr>
          <p:spPr bwMode="auto">
            <a:xfrm rot="-2630473">
              <a:off x="-2" y="202"/>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 جمع آوري اطلاعات</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fa-IR" smtClean="0"/>
              <a:t>       ثبت مشاهده </a:t>
            </a:r>
            <a:endParaRPr lang="en-US" smtClean="0"/>
          </a:p>
        </p:txBody>
      </p:sp>
      <p:sp>
        <p:nvSpPr>
          <p:cNvPr id="28675" name="Rectangle 3"/>
          <p:cNvSpPr>
            <a:spLocks noGrp="1" noChangeArrowheads="1"/>
          </p:cNvSpPr>
          <p:nvPr>
            <p:ph type="body" idx="1"/>
          </p:nvPr>
        </p:nvSpPr>
        <p:spPr>
          <a:xfrm>
            <a:off x="457200" y="2643188"/>
            <a:ext cx="8229600" cy="3482975"/>
          </a:xfrm>
        </p:spPr>
        <p:txBody>
          <a:bodyPr/>
          <a:lstStyle/>
          <a:p>
            <a:pPr marL="609600" indent="-609600" algn="r">
              <a:buNone/>
            </a:pPr>
            <a:r>
              <a:rPr lang="fa-IR" sz="2400" b="1" dirty="0" smtClean="0"/>
              <a:t>نشان</a:t>
            </a:r>
            <a:r>
              <a:rPr lang="ar-SA" sz="2400" b="1" dirty="0" smtClean="0"/>
              <a:t>ه‌هاي هر يک از انتظارات تهيه شود</a:t>
            </a:r>
            <a:r>
              <a:rPr lang="en-US" sz="2400" b="1" dirty="0" smtClean="0"/>
              <a:t> </a:t>
            </a:r>
          </a:p>
          <a:p>
            <a:pPr marL="609600" indent="-609600" algn="r">
              <a:buNone/>
            </a:pPr>
            <a:r>
              <a:rPr lang="ar-SA" sz="2400" b="1" dirty="0" smtClean="0"/>
              <a:t> فعاليت‌ها و شواهد تحقق انتظار آموزشي مورد نظر ، به صورت عبارت‌ها و يا جملات کوتاه اما واضح قابل مشاهده نوشته شود</a:t>
            </a:r>
            <a:r>
              <a:rPr lang="en-US" sz="2400" b="1" dirty="0" smtClean="0"/>
              <a:t> </a:t>
            </a:r>
          </a:p>
          <a:p>
            <a:pPr marL="609600" indent="-609600" algn="r">
              <a:buNone/>
            </a:pPr>
            <a:r>
              <a:rPr lang="ar-SA" sz="2400" b="1" dirty="0" smtClean="0"/>
              <a:t>جدول مناسبي براي اين </a:t>
            </a:r>
            <a:r>
              <a:rPr lang="fa-IR" sz="2400" b="1" dirty="0" smtClean="0"/>
              <a:t>فهرست وارسي </a:t>
            </a:r>
            <a:r>
              <a:rPr lang="ar-SA" sz="2400" b="1" dirty="0" smtClean="0"/>
              <a:t>تهيه کنيد . </a:t>
            </a:r>
            <a:endParaRPr lang="fa-IR" sz="2400" b="1" dirty="0" smtClean="0"/>
          </a:p>
          <a:p>
            <a:pPr marL="609600" indent="-609600" algn="r">
              <a:buNone/>
            </a:pPr>
            <a:r>
              <a:rPr lang="fa-IR" sz="2400" b="1" dirty="0" smtClean="0"/>
              <a:t>فهرست وارسي </a:t>
            </a:r>
            <a:r>
              <a:rPr lang="ar-SA" sz="2400" b="1" dirty="0" smtClean="0"/>
              <a:t>را خودتان يک بار اجرا کنيد تا نارسايي هاي آن مشخص شود.</a:t>
            </a:r>
            <a:endParaRPr lang="fa-IR" sz="2400" b="1" dirty="0" smtClean="0"/>
          </a:p>
          <a:p>
            <a:pPr marL="609600" indent="-609600" algn="r">
              <a:buNone/>
            </a:pPr>
            <a:r>
              <a:rPr lang="ar-SA" sz="2400" b="1" dirty="0" smtClean="0"/>
              <a:t>از همکاران در اصلاح نهايي </a:t>
            </a:r>
            <a:r>
              <a:rPr lang="fa-IR" sz="2400" b="1" dirty="0" smtClean="0"/>
              <a:t>فهرست وارسي </a:t>
            </a:r>
            <a:r>
              <a:rPr lang="ar-SA" sz="2400" b="1" dirty="0" smtClean="0"/>
              <a:t>کمک بگيريد.</a:t>
            </a:r>
            <a:endParaRPr lang="en-US" sz="2400" b="1" dirty="0" smtClean="0"/>
          </a:p>
        </p:txBody>
      </p:sp>
      <p:sp>
        <p:nvSpPr>
          <p:cNvPr id="28676" name="Cloud Callout 3"/>
          <p:cNvSpPr>
            <a:spLocks noChangeArrowheads="1"/>
          </p:cNvSpPr>
          <p:nvPr/>
        </p:nvSpPr>
        <p:spPr bwMode="auto">
          <a:xfrm>
            <a:off x="5214938" y="928688"/>
            <a:ext cx="3643312" cy="1255712"/>
          </a:xfrm>
          <a:prstGeom prst="cloudCallout">
            <a:avLst>
              <a:gd name="adj1" fmla="val -20833"/>
              <a:gd name="adj2" fmla="val 62500"/>
            </a:avLst>
          </a:prstGeom>
          <a:solidFill>
            <a:srgbClr val="FFC000"/>
          </a:solidFill>
          <a:ln w="9525" algn="ctr">
            <a:solidFill>
              <a:schemeClr val="tx1"/>
            </a:solidFill>
            <a:round/>
            <a:headEnd/>
            <a:tailEnd/>
          </a:ln>
        </p:spPr>
        <p:txBody>
          <a:bodyPr/>
          <a:lstStyle/>
          <a:p>
            <a:pPr marL="609600" indent="-609600" algn="r" rtl="1" eaLnBrk="1" hangingPunct="1"/>
            <a:r>
              <a:rPr lang="fa-IR" sz="2400" b="1"/>
              <a:t>مراحل توليد فهرست وارسي</a:t>
            </a:r>
          </a:p>
        </p:txBody>
      </p:sp>
      <p:grpSp>
        <p:nvGrpSpPr>
          <p:cNvPr id="2" name="Group 2"/>
          <p:cNvGrpSpPr>
            <a:grpSpLocks/>
          </p:cNvGrpSpPr>
          <p:nvPr/>
        </p:nvGrpSpPr>
        <p:grpSpPr bwMode="auto">
          <a:xfrm>
            <a:off x="34925" y="406400"/>
            <a:ext cx="1584325" cy="719138"/>
            <a:chOff x="0" y="210"/>
            <a:chExt cx="998" cy="453"/>
          </a:xfrm>
        </p:grpSpPr>
        <p:sp>
          <p:nvSpPr>
            <p:cNvPr id="28678"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28679" name="Text Box 4"/>
            <p:cNvSpPr txBox="1">
              <a:spLocks noChangeArrowheads="1"/>
            </p:cNvSpPr>
            <p:nvPr/>
          </p:nvSpPr>
          <p:spPr bwMode="auto">
            <a:xfrm rot="-2630473">
              <a:off x="0" y="300"/>
              <a:ext cx="940" cy="250"/>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آسيب شناس</a:t>
              </a:r>
              <a:r>
                <a:rPr lang="ar-SA" sz="2000">
                  <a:cs typeface="Homa" pitchFamily="2" charset="-78"/>
                </a:rPr>
                <a:t>ي</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5"/>
          <p:cNvSpPr>
            <a:spLocks noGrp="1" noChangeArrowheads="1"/>
          </p:cNvSpPr>
          <p:nvPr>
            <p:ph type="title"/>
          </p:nvPr>
        </p:nvSpPr>
        <p:spPr/>
        <p:txBody>
          <a:bodyPr/>
          <a:lstStyle/>
          <a:p>
            <a:r>
              <a:rPr lang="fa-IR" sz="2000" smtClean="0"/>
              <a:t>    فهرست واررسی مهارت کار با میکروسکوپ</a:t>
            </a:r>
            <a:br>
              <a:rPr lang="fa-IR" sz="2000" smtClean="0"/>
            </a:br>
            <a:r>
              <a:rPr lang="fa-IR" sz="2000" smtClean="0"/>
              <a:t> نام دانش آموز                                                                             تاریخ</a:t>
            </a:r>
            <a:r>
              <a:rPr lang="fa-IR" smtClean="0"/>
              <a:t> </a:t>
            </a:r>
            <a:endParaRPr lang="en-US" smtClean="0"/>
          </a:p>
        </p:txBody>
      </p:sp>
      <p:graphicFrame>
        <p:nvGraphicFramePr>
          <p:cNvPr id="161839" name="Group 47"/>
          <p:cNvGraphicFramePr>
            <a:graphicFrameLocks noGrp="1"/>
          </p:cNvGraphicFramePr>
          <p:nvPr>
            <p:ph idx="1"/>
          </p:nvPr>
        </p:nvGraphicFramePr>
        <p:xfrm>
          <a:off x="457200" y="1600200"/>
          <a:ext cx="8229600" cy="4525963"/>
        </p:xfrm>
        <a:graphic>
          <a:graphicData uri="http://schemas.openxmlformats.org/drawingml/2006/table">
            <a:tbl>
              <a:tblPr rtl="1"/>
              <a:tblGrid>
                <a:gridCol w="658812"/>
                <a:gridCol w="5327650"/>
                <a:gridCol w="2243138"/>
              </a:tblGrid>
              <a:tr h="755650">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1800" b="0" i="0" u="none" strike="noStrike" cap="none" normalizeH="0" baseline="0" smtClean="0">
                          <a:ln>
                            <a:noFill/>
                          </a:ln>
                          <a:solidFill>
                            <a:srgbClr val="003399"/>
                          </a:solidFill>
                          <a:effectLst/>
                          <a:latin typeface="Arial" pitchFamily="34" charset="0"/>
                          <a:cs typeface="Arial" pitchFamily="34" charset="0"/>
                        </a:rPr>
                        <a:t>ردیف</a:t>
                      </a:r>
                      <a:endParaRPr kumimoji="0" lang="en-US" sz="1800" b="0" i="0" u="none" strike="noStrike" cap="none" normalizeH="0" baseline="0" smtClean="0">
                        <a:ln>
                          <a:noFill/>
                        </a:ln>
                        <a:solidFill>
                          <a:srgbClr val="003399"/>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2800" b="0" i="0" u="none" strike="noStrike" cap="none" normalizeH="0" baseline="0" smtClean="0">
                          <a:ln>
                            <a:noFill/>
                          </a:ln>
                          <a:solidFill>
                            <a:srgbClr val="003399"/>
                          </a:solidFill>
                          <a:effectLst/>
                          <a:latin typeface="Arial" pitchFamily="34" charset="0"/>
                          <a:cs typeface="Arial" pitchFamily="34" charset="0"/>
                        </a:rPr>
                        <a:t>مولفه های مورد مشاهده </a:t>
                      </a:r>
                      <a:endParaRPr kumimoji="0" lang="en-US" sz="2800" b="0" i="0" u="none" strike="noStrike" cap="none" normalizeH="0" baseline="0" smtClean="0">
                        <a:ln>
                          <a:noFill/>
                        </a:ln>
                        <a:solidFill>
                          <a:srgbClr val="003399"/>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1800" b="0" i="0" u="none" strike="noStrike" cap="none" normalizeH="0" baseline="0" smtClean="0">
                          <a:ln>
                            <a:noFill/>
                          </a:ln>
                          <a:solidFill>
                            <a:srgbClr val="003399"/>
                          </a:solidFill>
                          <a:effectLst/>
                          <a:latin typeface="Arial" pitchFamily="34" charset="0"/>
                          <a:cs typeface="Arial" pitchFamily="34" charset="0"/>
                        </a:rPr>
                        <a:t>مشاهده/ عدم مشاهده </a:t>
                      </a:r>
                      <a:endParaRPr kumimoji="0" lang="en-US" sz="1800" b="0" i="0" u="none" strike="noStrike" cap="none" normalizeH="0" baseline="0" smtClean="0">
                        <a:ln>
                          <a:noFill/>
                        </a:ln>
                        <a:solidFill>
                          <a:srgbClr val="003399"/>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2475">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1</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تهیه یک برش مناسب ازساقه گیاه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5650">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2</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pitchFamily="34" charset="0"/>
                          <a:cs typeface="Arial" pitchFamily="34" charset="0"/>
                        </a:rPr>
                        <a:t>قرار دادن برش  بر روی شیشه مخصوص </a:t>
                      </a:r>
                      <a:endParaRPr kumimoji="0" lang="en-US" sz="24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4063">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3</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ar-SA" sz="2000" b="0" i="0" u="none" strike="noStrike" cap="none" normalizeH="0" baseline="0" smtClean="0">
                          <a:ln>
                            <a:noFill/>
                          </a:ln>
                          <a:solidFill>
                            <a:schemeClr val="tx1"/>
                          </a:solidFill>
                          <a:effectLst/>
                          <a:latin typeface="Arial" pitchFamily="34" charset="0"/>
                          <a:cs typeface="Arial" pitchFamily="34" charset="0"/>
                        </a:rPr>
                        <a:t>قرار دادن شيشه  در جاي مناسب روي ميکروسکوپ</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2475">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4</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ar-SA" sz="2000" b="0" i="0" u="none" strike="noStrike" cap="none" normalizeH="0" baseline="0" smtClean="0">
                          <a:ln>
                            <a:noFill/>
                          </a:ln>
                          <a:solidFill>
                            <a:schemeClr val="tx1"/>
                          </a:solidFill>
                          <a:effectLst/>
                          <a:latin typeface="Arial" pitchFamily="34" charset="0"/>
                          <a:cs typeface="Arial" pitchFamily="34" charset="0"/>
                        </a:rPr>
                        <a:t>تنظيم ميکروسکوپ  براي مشاهده‌ي دقيق تصوير</a:t>
                      </a:r>
                      <a:r>
                        <a:rPr kumimoji="0" lang="en-US" sz="2000" b="0" i="0" u="none" strike="noStrike" cap="none" normalizeH="0" baseline="0" smtClean="0">
                          <a:ln>
                            <a:noFill/>
                          </a:ln>
                          <a:solidFill>
                            <a:schemeClr val="tx1"/>
                          </a:solidFill>
                          <a:effectLst/>
                          <a:latin typeface="Arial" pitchFamily="34" charset="0"/>
                          <a:cs typeface="Arial"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5650">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Arial" pitchFamily="34" charset="0"/>
                          <a:cs typeface="Arial" pitchFamily="34" charset="0"/>
                        </a:rPr>
                        <a:t>5</a:t>
                      </a: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r>
                        <a:rPr kumimoji="0" lang="ar-SA" sz="2400" b="0" i="0" u="none" strike="noStrike" cap="none" normalizeH="0" baseline="0" smtClean="0">
                          <a:ln>
                            <a:noFill/>
                          </a:ln>
                          <a:solidFill>
                            <a:schemeClr val="tx1"/>
                          </a:solidFill>
                          <a:effectLst/>
                          <a:latin typeface="Arial" pitchFamily="34" charset="0"/>
                          <a:cs typeface="Arial" pitchFamily="34" charset="0"/>
                        </a:rPr>
                        <a:t>ترسيم  تصوير مشاهده شده</a:t>
                      </a:r>
                      <a:r>
                        <a:rPr kumimoji="0" lang="en-US" sz="2800" b="0" i="0" u="none" strike="noStrike" cap="none" normalizeH="0" baseline="0" smtClean="0">
                          <a:ln>
                            <a:noFill/>
                          </a:ln>
                          <a:solidFill>
                            <a:schemeClr val="tx1"/>
                          </a:solidFill>
                          <a:effectLst/>
                          <a:latin typeface="Arial" pitchFamily="34" charset="0"/>
                          <a:cs typeface="Arial"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0" fontAlgn="base" latinLnBrk="0" hangingPunct="0">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1"/>
          <p:cNvSpPr>
            <a:spLocks noGrp="1"/>
          </p:cNvSpPr>
          <p:nvPr>
            <p:ph type="title"/>
          </p:nvPr>
        </p:nvSpPr>
        <p:spPr/>
        <p:txBody>
          <a:bodyPr/>
          <a:lstStyle/>
          <a:p>
            <a:endParaRPr lang="en-US" smtClean="0"/>
          </a:p>
        </p:txBody>
      </p:sp>
      <p:graphicFrame>
        <p:nvGraphicFramePr>
          <p:cNvPr id="1026" name="Object 2"/>
          <p:cNvGraphicFramePr>
            <a:graphicFrameLocks noGrp="1" noChangeAspect="1"/>
          </p:cNvGraphicFramePr>
          <p:nvPr>
            <p:ph idx="1"/>
          </p:nvPr>
        </p:nvGraphicFramePr>
        <p:xfrm>
          <a:off x="827088" y="765175"/>
          <a:ext cx="7777162" cy="5178425"/>
        </p:xfrm>
        <a:graphic>
          <a:graphicData uri="http://schemas.openxmlformats.org/presentationml/2006/ole">
            <mc:AlternateContent xmlns:mc="http://schemas.openxmlformats.org/markup-compatibility/2006">
              <mc:Choice xmlns:v="urn:schemas-microsoft-com:vml" Requires="v">
                <p:oleObj spid="_x0000_s40966" name="Slide" r:id="rId4" imgW="4570603" imgH="3427427" progId="PowerPoint.Slide.12">
                  <p:embed/>
                </p:oleObj>
              </mc:Choice>
              <mc:Fallback>
                <p:oleObj name="Slide" r:id="rId4" imgW="4570603" imgH="3427427" progId="PowerPoint.Slide.1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088" y="765175"/>
                        <a:ext cx="7777162" cy="517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8" name="Object 2"/>
          <p:cNvGraphicFramePr>
            <a:graphicFrameLocks noChangeAspect="1"/>
          </p:cNvGraphicFramePr>
          <p:nvPr/>
        </p:nvGraphicFramePr>
        <p:xfrm>
          <a:off x="1042988" y="981075"/>
          <a:ext cx="7777162" cy="5178425"/>
        </p:xfrm>
        <a:graphic>
          <a:graphicData uri="http://schemas.openxmlformats.org/presentationml/2006/ole">
            <mc:AlternateContent xmlns:mc="http://schemas.openxmlformats.org/markup-compatibility/2006">
              <mc:Choice xmlns:v="urn:schemas-microsoft-com:vml" Requires="v">
                <p:oleObj spid="_x0000_s40967" name="Slide" r:id="rId7" imgW="4570603" imgH="3427427" progId="PowerPoint.Slide.12">
                  <p:embed/>
                </p:oleObj>
              </mc:Choice>
              <mc:Fallback>
                <p:oleObj name="Slide" r:id="rId7" imgW="4570603" imgH="3427427" progId="PowerPoint.Slide.12">
                  <p:embed/>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2988" y="981075"/>
                        <a:ext cx="7777162" cy="517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914400" y="762000"/>
            <a:ext cx="8001000" cy="809625"/>
          </a:xfrm>
        </p:spPr>
        <p:txBody>
          <a:bodyPr/>
          <a:lstStyle/>
          <a:p>
            <a:pPr algn="ctr" rtl="1"/>
            <a:r>
              <a:rPr lang="ar-SA" sz="4800" smtClean="0">
                <a:solidFill>
                  <a:srgbClr val="FF0000"/>
                </a:solidFill>
                <a:cs typeface="B Zar" pitchFamily="2" charset="-78"/>
              </a:rPr>
              <a:t>ویژگی ها ی فهرست وارسی</a:t>
            </a:r>
            <a:endParaRPr lang="fa-IR" sz="4800" smtClean="0">
              <a:solidFill>
                <a:srgbClr val="FF0000"/>
              </a:solidFill>
              <a:cs typeface="B Zar" pitchFamily="2" charset="-78"/>
            </a:endParaRPr>
          </a:p>
        </p:txBody>
      </p:sp>
      <p:sp>
        <p:nvSpPr>
          <p:cNvPr id="23555" name="Content Placeholder 2"/>
          <p:cNvSpPr>
            <a:spLocks noGrp="1"/>
          </p:cNvSpPr>
          <p:nvPr>
            <p:ph idx="1"/>
          </p:nvPr>
        </p:nvSpPr>
        <p:spPr>
          <a:xfrm>
            <a:off x="785813" y="2286000"/>
            <a:ext cx="8129587" cy="4357688"/>
          </a:xfrm>
        </p:spPr>
        <p:txBody>
          <a:bodyPr/>
          <a:lstStyle/>
          <a:p>
            <a:pPr algn="just" rtl="1"/>
            <a:r>
              <a:rPr lang="fa-IR" b="1" smtClean="0">
                <a:cs typeface="B Zar" pitchFamily="2" charset="-78"/>
              </a:rPr>
              <a:t>یکی از ویژگی های مهمِ فهرست وارسی آن است که با کمک  آن ،به سادگی می توان </a:t>
            </a:r>
            <a:r>
              <a:rPr lang="fa-IR" b="1" smtClean="0">
                <a:solidFill>
                  <a:srgbClr val="FF0000"/>
                </a:solidFill>
                <a:cs typeface="B Zar" pitchFamily="2" charset="-78"/>
              </a:rPr>
              <a:t>مراحل انجام یک کار یا تولید یک محصول را کنترل</a:t>
            </a:r>
            <a:r>
              <a:rPr lang="fa-IR" b="1" smtClean="0">
                <a:cs typeface="B Zar" pitchFamily="2" charset="-78"/>
              </a:rPr>
              <a:t> نمود .</a:t>
            </a:r>
            <a:endParaRPr lang="en-US" b="1" smtClean="0">
              <a:cs typeface="B Zar" pitchFamily="2" charset="-78"/>
            </a:endParaRPr>
          </a:p>
          <a:p>
            <a:pPr algn="just" rtl="1"/>
            <a:r>
              <a:rPr lang="fa-IR" b="1" smtClean="0">
                <a:cs typeface="B Zar" pitchFamily="2" charset="-78"/>
              </a:rPr>
              <a:t>فهرست </a:t>
            </a:r>
            <a:r>
              <a:rPr lang="fa-IR" b="1" smtClean="0">
                <a:solidFill>
                  <a:srgbClr val="FF0000"/>
                </a:solidFill>
                <a:cs typeface="B Zar" pitchFamily="2" charset="-78"/>
              </a:rPr>
              <a:t>نسبتاً کوتاه </a:t>
            </a:r>
            <a:r>
              <a:rPr lang="fa-IR" b="1" smtClean="0">
                <a:cs typeface="B Zar" pitchFamily="2" charset="-78"/>
              </a:rPr>
              <a:t>است.</a:t>
            </a:r>
            <a:endParaRPr lang="en-US" b="1" smtClean="0">
              <a:cs typeface="B Zar" pitchFamily="2" charset="-78"/>
            </a:endParaRPr>
          </a:p>
          <a:p>
            <a:pPr algn="just" rtl="1"/>
            <a:r>
              <a:rPr lang="fa-IR" b="1" smtClean="0">
                <a:cs typeface="B Zar" pitchFamily="2" charset="-78"/>
              </a:rPr>
              <a:t>هر ماده ی فهرست { سنجه }به طور </a:t>
            </a:r>
            <a:r>
              <a:rPr lang="fa-IR" b="1" smtClean="0">
                <a:solidFill>
                  <a:srgbClr val="FF0000"/>
                </a:solidFill>
                <a:cs typeface="B Zar" pitchFamily="2" charset="-78"/>
              </a:rPr>
              <a:t>کاملاً روشن </a:t>
            </a:r>
            <a:r>
              <a:rPr lang="fa-IR" b="1" smtClean="0">
                <a:cs typeface="B Zar" pitchFamily="2" charset="-78"/>
              </a:rPr>
              <a:t>موضوع مورد ارزش یابی را بیان می کند.</a:t>
            </a:r>
            <a:endParaRPr lang="en-US" b="1" smtClean="0">
              <a:cs typeface="B Zar" pitchFamily="2" charset="-78"/>
            </a:endParaRPr>
          </a:p>
          <a:p>
            <a:pPr algn="just" rtl="1"/>
            <a:r>
              <a:rPr lang="fa-IR" sz="2400" b="1" smtClean="0">
                <a:cs typeface="B Zar" pitchFamily="2" charset="-78"/>
              </a:rPr>
              <a:t>هر ماده { سنجه } </a:t>
            </a:r>
            <a:r>
              <a:rPr lang="fa-IR" sz="2400" b="1" smtClean="0">
                <a:solidFill>
                  <a:srgbClr val="FF0000"/>
                </a:solidFill>
                <a:cs typeface="B Zar" pitchFamily="2" charset="-78"/>
              </a:rPr>
              <a:t>بر یک رفتار یا ویژگی </a:t>
            </a:r>
            <a:r>
              <a:rPr lang="fa-IR" sz="2400" b="1" smtClean="0">
                <a:cs typeface="B Zar" pitchFamily="2" charset="-78"/>
              </a:rPr>
              <a:t>قابل مشاهده تأکید می کند.</a:t>
            </a:r>
            <a:endParaRPr lang="en-US" sz="2400" b="1" smtClean="0">
              <a:cs typeface="B Zar" pitchFamily="2" charset="-78"/>
            </a:endParaRPr>
          </a:p>
          <a:p>
            <a:pPr algn="just" rtl="1"/>
            <a:r>
              <a:rPr lang="fa-IR" b="1" smtClean="0">
                <a:cs typeface="B Zar" pitchFamily="2" charset="-78"/>
              </a:rPr>
              <a:t>تنها </a:t>
            </a:r>
            <a:r>
              <a:rPr lang="fa-IR" sz="2400" b="1" smtClean="0">
                <a:solidFill>
                  <a:srgbClr val="FF0000"/>
                </a:solidFill>
                <a:cs typeface="B Zar" pitchFamily="2" charset="-78"/>
              </a:rPr>
              <a:t>رفتارها یا ویژگی های مهم </a:t>
            </a:r>
            <a:r>
              <a:rPr lang="fa-IR" b="1" smtClean="0">
                <a:cs typeface="B Zar" pitchFamily="2" charset="-78"/>
              </a:rPr>
              <a:t>در فهرست منظور می شوند.</a:t>
            </a:r>
            <a:endParaRPr lang="en-US" b="1" smtClean="0">
              <a:cs typeface="B Zar" pitchFamily="2" charset="-78"/>
            </a:endParaRPr>
          </a:p>
          <a:p>
            <a:pPr algn="just" rtl="1"/>
            <a:r>
              <a:rPr lang="fa-IR" b="1" smtClean="0">
                <a:cs typeface="B Zar" pitchFamily="2" charset="-78"/>
              </a:rPr>
              <a:t>و...</a:t>
            </a:r>
            <a:endParaRPr lang="en-US" b="1" smtClean="0">
              <a:cs typeface="B Zar" pitchFamily="2" charset="-78"/>
            </a:endParaRPr>
          </a:p>
          <a:p>
            <a:pPr algn="r"/>
            <a:endParaRPr lang="fa-IR"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ppt_w</p:attrName>
                                        </p:attrNameLst>
                                      </p:cBhvr>
                                      <p:tavLst>
                                        <p:tav tm="0">
                                          <p:val>
                                            <p:strVal val="#ppt_w*0.05"/>
                                          </p:val>
                                        </p:tav>
                                        <p:tav tm="100000">
                                          <p:val>
                                            <p:strVal val="#ppt_w"/>
                                          </p:val>
                                        </p:tav>
                                      </p:tavLst>
                                    </p:anim>
                                    <p:anim calcmode="lin" valueType="num">
                                      <p:cBhvr>
                                        <p:cTn id="8" dur="500" fill="hold"/>
                                        <p:tgtEl>
                                          <p:spTgt spid="23554"/>
                                        </p:tgtEl>
                                        <p:attrNameLst>
                                          <p:attrName>ppt_h</p:attrName>
                                        </p:attrNameLst>
                                      </p:cBhvr>
                                      <p:tavLst>
                                        <p:tav tm="0">
                                          <p:val>
                                            <p:strVal val="#ppt_h"/>
                                          </p:val>
                                        </p:tav>
                                        <p:tav tm="100000">
                                          <p:val>
                                            <p:strVal val="#ppt_h"/>
                                          </p:val>
                                        </p:tav>
                                      </p:tavLst>
                                    </p:anim>
                                    <p:anim calcmode="lin" valueType="num">
                                      <p:cBhvr>
                                        <p:cTn id="9" dur="500" fill="hold"/>
                                        <p:tgtEl>
                                          <p:spTgt spid="23554"/>
                                        </p:tgtEl>
                                        <p:attrNameLst>
                                          <p:attrName>ppt_x</p:attrName>
                                        </p:attrNameLst>
                                      </p:cBhvr>
                                      <p:tavLst>
                                        <p:tav tm="0">
                                          <p:val>
                                            <p:strVal val="#ppt_x-.2"/>
                                          </p:val>
                                        </p:tav>
                                        <p:tav tm="100000">
                                          <p:val>
                                            <p:strVal val="#ppt_x"/>
                                          </p:val>
                                        </p:tav>
                                      </p:tavLst>
                                    </p:anim>
                                    <p:anim calcmode="lin" valueType="num">
                                      <p:cBhvr>
                                        <p:cTn id="10" dur="500" fill="hold"/>
                                        <p:tgtEl>
                                          <p:spTgt spid="23554"/>
                                        </p:tgtEl>
                                        <p:attrNameLst>
                                          <p:attrName>ppt_y</p:attrName>
                                        </p:attrNameLst>
                                      </p:cBhvr>
                                      <p:tavLst>
                                        <p:tav tm="0">
                                          <p:val>
                                            <p:strVal val="#ppt_y"/>
                                          </p:val>
                                        </p:tav>
                                        <p:tav tm="100000">
                                          <p:val>
                                            <p:strVal val="#ppt_y"/>
                                          </p:val>
                                        </p:tav>
                                      </p:tavLst>
                                    </p:anim>
                                    <p:animEffect transition="in" filter="fade">
                                      <p:cBhvr>
                                        <p:cTn id="11" dur="500"/>
                                        <p:tgtEl>
                                          <p:spTgt spid="23554"/>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23555">
                                            <p:txEl>
                                              <p:pRg st="0" end="0"/>
                                            </p:txEl>
                                          </p:spTgt>
                                        </p:tgtEl>
                                        <p:attrNameLst>
                                          <p:attrName>style.visibility</p:attrName>
                                        </p:attrNameLst>
                                      </p:cBhvr>
                                      <p:to>
                                        <p:strVal val="visible"/>
                                      </p:to>
                                    </p:set>
                                    <p:anim calcmode="lin" valueType="num">
                                      <p:cBhvr>
                                        <p:cTn id="16" dur="1000" fill="hold"/>
                                        <p:tgtEl>
                                          <p:spTgt spid="23555">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23555">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23555">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2355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iterate type="lt">
                                    <p:tmPct val="5000"/>
                                  </p:iterate>
                                  <p:childTnLst>
                                    <p:set>
                                      <p:cBhvr>
                                        <p:cTn id="23" dur="1" fill="hold">
                                          <p:stCondLst>
                                            <p:cond delay="0"/>
                                          </p:stCondLst>
                                        </p:cTn>
                                        <p:tgtEl>
                                          <p:spTgt spid="23555">
                                            <p:txEl>
                                              <p:pRg st="1" end="1"/>
                                            </p:txEl>
                                          </p:spTgt>
                                        </p:tgtEl>
                                        <p:attrNameLst>
                                          <p:attrName>style.visibility</p:attrName>
                                        </p:attrNameLst>
                                      </p:cBhvr>
                                      <p:to>
                                        <p:strVal val="visible"/>
                                      </p:to>
                                    </p:set>
                                    <p:anim calcmode="lin" valueType="num">
                                      <p:cBhvr>
                                        <p:cTn id="24" dur="1000" fill="hold"/>
                                        <p:tgtEl>
                                          <p:spTgt spid="23555">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23555">
                                            <p:txEl>
                                              <p:pRg st="1" end="1"/>
                                            </p:txEl>
                                          </p:spTgt>
                                        </p:tgtEl>
                                        <p:attrNameLst>
                                          <p:attrName>ppt_h</p:attrName>
                                        </p:attrNameLst>
                                      </p:cBhvr>
                                      <p:tavLst>
                                        <p:tav tm="0">
                                          <p:val>
                                            <p:fltVal val="0"/>
                                          </p:val>
                                        </p:tav>
                                        <p:tav tm="100000">
                                          <p:val>
                                            <p:strVal val="#ppt_h"/>
                                          </p:val>
                                        </p:tav>
                                      </p:tavLst>
                                    </p:anim>
                                    <p:anim calcmode="lin" valueType="num">
                                      <p:cBhvr>
                                        <p:cTn id="26" dur="1000" fill="hold"/>
                                        <p:tgtEl>
                                          <p:spTgt spid="23555">
                                            <p:txEl>
                                              <p:pRg st="1" end="1"/>
                                            </p:txEl>
                                          </p:spTgt>
                                        </p:tgtEl>
                                        <p:attrNameLst>
                                          <p:attrName>style.rotation</p:attrName>
                                        </p:attrNameLst>
                                      </p:cBhvr>
                                      <p:tavLst>
                                        <p:tav tm="0">
                                          <p:val>
                                            <p:fltVal val="90"/>
                                          </p:val>
                                        </p:tav>
                                        <p:tav tm="100000">
                                          <p:val>
                                            <p:fltVal val="0"/>
                                          </p:val>
                                        </p:tav>
                                      </p:tavLst>
                                    </p:anim>
                                    <p:animEffect transition="in" filter="fade">
                                      <p:cBhvr>
                                        <p:cTn id="27" dur="1000"/>
                                        <p:tgtEl>
                                          <p:spTgt spid="2355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iterate type="lt">
                                    <p:tmPct val="5000"/>
                                  </p:iterate>
                                  <p:childTnLst>
                                    <p:set>
                                      <p:cBhvr>
                                        <p:cTn id="31" dur="1" fill="hold">
                                          <p:stCondLst>
                                            <p:cond delay="0"/>
                                          </p:stCondLst>
                                        </p:cTn>
                                        <p:tgtEl>
                                          <p:spTgt spid="23555">
                                            <p:txEl>
                                              <p:pRg st="2" end="2"/>
                                            </p:txEl>
                                          </p:spTgt>
                                        </p:tgtEl>
                                        <p:attrNameLst>
                                          <p:attrName>style.visibility</p:attrName>
                                        </p:attrNameLst>
                                      </p:cBhvr>
                                      <p:to>
                                        <p:strVal val="visible"/>
                                      </p:to>
                                    </p:set>
                                    <p:anim calcmode="lin" valueType="num">
                                      <p:cBhvr>
                                        <p:cTn id="32" dur="1000" fill="hold"/>
                                        <p:tgtEl>
                                          <p:spTgt spid="23555">
                                            <p:txEl>
                                              <p:pRg st="2" end="2"/>
                                            </p:txEl>
                                          </p:spTgt>
                                        </p:tgtEl>
                                        <p:attrNameLst>
                                          <p:attrName>ppt_w</p:attrName>
                                        </p:attrNameLst>
                                      </p:cBhvr>
                                      <p:tavLst>
                                        <p:tav tm="0">
                                          <p:val>
                                            <p:fltVal val="0"/>
                                          </p:val>
                                        </p:tav>
                                        <p:tav tm="100000">
                                          <p:val>
                                            <p:strVal val="#ppt_w"/>
                                          </p:val>
                                        </p:tav>
                                      </p:tavLst>
                                    </p:anim>
                                    <p:anim calcmode="lin" valueType="num">
                                      <p:cBhvr>
                                        <p:cTn id="33" dur="1000" fill="hold"/>
                                        <p:tgtEl>
                                          <p:spTgt spid="23555">
                                            <p:txEl>
                                              <p:pRg st="2" end="2"/>
                                            </p:txEl>
                                          </p:spTgt>
                                        </p:tgtEl>
                                        <p:attrNameLst>
                                          <p:attrName>ppt_h</p:attrName>
                                        </p:attrNameLst>
                                      </p:cBhvr>
                                      <p:tavLst>
                                        <p:tav tm="0">
                                          <p:val>
                                            <p:fltVal val="0"/>
                                          </p:val>
                                        </p:tav>
                                        <p:tav tm="100000">
                                          <p:val>
                                            <p:strVal val="#ppt_h"/>
                                          </p:val>
                                        </p:tav>
                                      </p:tavLst>
                                    </p:anim>
                                    <p:anim calcmode="lin" valueType="num">
                                      <p:cBhvr>
                                        <p:cTn id="34" dur="1000" fill="hold"/>
                                        <p:tgtEl>
                                          <p:spTgt spid="23555">
                                            <p:txEl>
                                              <p:pRg st="2" end="2"/>
                                            </p:txEl>
                                          </p:spTgt>
                                        </p:tgtEl>
                                        <p:attrNameLst>
                                          <p:attrName>style.rotation</p:attrName>
                                        </p:attrNameLst>
                                      </p:cBhvr>
                                      <p:tavLst>
                                        <p:tav tm="0">
                                          <p:val>
                                            <p:fltVal val="90"/>
                                          </p:val>
                                        </p:tav>
                                        <p:tav tm="100000">
                                          <p:val>
                                            <p:fltVal val="0"/>
                                          </p:val>
                                        </p:tav>
                                      </p:tavLst>
                                    </p:anim>
                                    <p:animEffect transition="in" filter="fade">
                                      <p:cBhvr>
                                        <p:cTn id="35" dur="1000"/>
                                        <p:tgtEl>
                                          <p:spTgt spid="23555">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iterate type="lt">
                                    <p:tmPct val="5000"/>
                                  </p:iterate>
                                  <p:childTnLst>
                                    <p:set>
                                      <p:cBhvr>
                                        <p:cTn id="39" dur="1" fill="hold">
                                          <p:stCondLst>
                                            <p:cond delay="0"/>
                                          </p:stCondLst>
                                        </p:cTn>
                                        <p:tgtEl>
                                          <p:spTgt spid="23555">
                                            <p:txEl>
                                              <p:pRg st="3" end="3"/>
                                            </p:txEl>
                                          </p:spTgt>
                                        </p:tgtEl>
                                        <p:attrNameLst>
                                          <p:attrName>style.visibility</p:attrName>
                                        </p:attrNameLst>
                                      </p:cBhvr>
                                      <p:to>
                                        <p:strVal val="visible"/>
                                      </p:to>
                                    </p:set>
                                    <p:anim calcmode="lin" valueType="num">
                                      <p:cBhvr>
                                        <p:cTn id="40" dur="1000" fill="hold"/>
                                        <p:tgtEl>
                                          <p:spTgt spid="23555">
                                            <p:txEl>
                                              <p:pRg st="3" end="3"/>
                                            </p:txEl>
                                          </p:spTgt>
                                        </p:tgtEl>
                                        <p:attrNameLst>
                                          <p:attrName>ppt_w</p:attrName>
                                        </p:attrNameLst>
                                      </p:cBhvr>
                                      <p:tavLst>
                                        <p:tav tm="0">
                                          <p:val>
                                            <p:fltVal val="0"/>
                                          </p:val>
                                        </p:tav>
                                        <p:tav tm="100000">
                                          <p:val>
                                            <p:strVal val="#ppt_w"/>
                                          </p:val>
                                        </p:tav>
                                      </p:tavLst>
                                    </p:anim>
                                    <p:anim calcmode="lin" valueType="num">
                                      <p:cBhvr>
                                        <p:cTn id="41" dur="1000" fill="hold"/>
                                        <p:tgtEl>
                                          <p:spTgt spid="23555">
                                            <p:txEl>
                                              <p:pRg st="3" end="3"/>
                                            </p:txEl>
                                          </p:spTgt>
                                        </p:tgtEl>
                                        <p:attrNameLst>
                                          <p:attrName>ppt_h</p:attrName>
                                        </p:attrNameLst>
                                      </p:cBhvr>
                                      <p:tavLst>
                                        <p:tav tm="0">
                                          <p:val>
                                            <p:fltVal val="0"/>
                                          </p:val>
                                        </p:tav>
                                        <p:tav tm="100000">
                                          <p:val>
                                            <p:strVal val="#ppt_h"/>
                                          </p:val>
                                        </p:tav>
                                      </p:tavLst>
                                    </p:anim>
                                    <p:anim calcmode="lin" valueType="num">
                                      <p:cBhvr>
                                        <p:cTn id="42" dur="1000" fill="hold"/>
                                        <p:tgtEl>
                                          <p:spTgt spid="23555">
                                            <p:txEl>
                                              <p:pRg st="3" end="3"/>
                                            </p:txEl>
                                          </p:spTgt>
                                        </p:tgtEl>
                                        <p:attrNameLst>
                                          <p:attrName>style.rotation</p:attrName>
                                        </p:attrNameLst>
                                      </p:cBhvr>
                                      <p:tavLst>
                                        <p:tav tm="0">
                                          <p:val>
                                            <p:fltVal val="90"/>
                                          </p:val>
                                        </p:tav>
                                        <p:tav tm="100000">
                                          <p:val>
                                            <p:fltVal val="0"/>
                                          </p:val>
                                        </p:tav>
                                      </p:tavLst>
                                    </p:anim>
                                    <p:animEffect transition="in" filter="fade">
                                      <p:cBhvr>
                                        <p:cTn id="43" dur="1000"/>
                                        <p:tgtEl>
                                          <p:spTgt spid="23555">
                                            <p:txEl>
                                              <p:pRg st="3" end="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31" presetClass="entr" presetSubtype="0" fill="hold" grpId="0" nodeType="clickEffect">
                                  <p:stCondLst>
                                    <p:cond delay="0"/>
                                  </p:stCondLst>
                                  <p:iterate type="lt">
                                    <p:tmPct val="5000"/>
                                  </p:iterate>
                                  <p:childTnLst>
                                    <p:set>
                                      <p:cBhvr>
                                        <p:cTn id="47" dur="1" fill="hold">
                                          <p:stCondLst>
                                            <p:cond delay="0"/>
                                          </p:stCondLst>
                                        </p:cTn>
                                        <p:tgtEl>
                                          <p:spTgt spid="23555">
                                            <p:txEl>
                                              <p:pRg st="4" end="4"/>
                                            </p:txEl>
                                          </p:spTgt>
                                        </p:tgtEl>
                                        <p:attrNameLst>
                                          <p:attrName>style.visibility</p:attrName>
                                        </p:attrNameLst>
                                      </p:cBhvr>
                                      <p:to>
                                        <p:strVal val="visible"/>
                                      </p:to>
                                    </p:set>
                                    <p:anim calcmode="lin" valueType="num">
                                      <p:cBhvr>
                                        <p:cTn id="48" dur="1000" fill="hold"/>
                                        <p:tgtEl>
                                          <p:spTgt spid="23555">
                                            <p:txEl>
                                              <p:pRg st="4" end="4"/>
                                            </p:txEl>
                                          </p:spTgt>
                                        </p:tgtEl>
                                        <p:attrNameLst>
                                          <p:attrName>ppt_w</p:attrName>
                                        </p:attrNameLst>
                                      </p:cBhvr>
                                      <p:tavLst>
                                        <p:tav tm="0">
                                          <p:val>
                                            <p:fltVal val="0"/>
                                          </p:val>
                                        </p:tav>
                                        <p:tav tm="100000">
                                          <p:val>
                                            <p:strVal val="#ppt_w"/>
                                          </p:val>
                                        </p:tav>
                                      </p:tavLst>
                                    </p:anim>
                                    <p:anim calcmode="lin" valueType="num">
                                      <p:cBhvr>
                                        <p:cTn id="49" dur="1000" fill="hold"/>
                                        <p:tgtEl>
                                          <p:spTgt spid="23555">
                                            <p:txEl>
                                              <p:pRg st="4" end="4"/>
                                            </p:txEl>
                                          </p:spTgt>
                                        </p:tgtEl>
                                        <p:attrNameLst>
                                          <p:attrName>ppt_h</p:attrName>
                                        </p:attrNameLst>
                                      </p:cBhvr>
                                      <p:tavLst>
                                        <p:tav tm="0">
                                          <p:val>
                                            <p:fltVal val="0"/>
                                          </p:val>
                                        </p:tav>
                                        <p:tav tm="100000">
                                          <p:val>
                                            <p:strVal val="#ppt_h"/>
                                          </p:val>
                                        </p:tav>
                                      </p:tavLst>
                                    </p:anim>
                                    <p:anim calcmode="lin" valueType="num">
                                      <p:cBhvr>
                                        <p:cTn id="50" dur="1000" fill="hold"/>
                                        <p:tgtEl>
                                          <p:spTgt spid="23555">
                                            <p:txEl>
                                              <p:pRg st="4" end="4"/>
                                            </p:txEl>
                                          </p:spTgt>
                                        </p:tgtEl>
                                        <p:attrNameLst>
                                          <p:attrName>style.rotation</p:attrName>
                                        </p:attrNameLst>
                                      </p:cBhvr>
                                      <p:tavLst>
                                        <p:tav tm="0">
                                          <p:val>
                                            <p:fltVal val="90"/>
                                          </p:val>
                                        </p:tav>
                                        <p:tav tm="100000">
                                          <p:val>
                                            <p:fltVal val="0"/>
                                          </p:val>
                                        </p:tav>
                                      </p:tavLst>
                                    </p:anim>
                                    <p:animEffect transition="in" filter="fade">
                                      <p:cBhvr>
                                        <p:cTn id="51" dur="1000"/>
                                        <p:tgtEl>
                                          <p:spTgt spid="23555">
                                            <p:txEl>
                                              <p:pRg st="4" end="4"/>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31" presetClass="entr" presetSubtype="0" fill="hold" grpId="0" nodeType="clickEffect">
                                  <p:stCondLst>
                                    <p:cond delay="0"/>
                                  </p:stCondLst>
                                  <p:iterate type="lt">
                                    <p:tmPct val="5000"/>
                                  </p:iterate>
                                  <p:childTnLst>
                                    <p:set>
                                      <p:cBhvr>
                                        <p:cTn id="55" dur="1" fill="hold">
                                          <p:stCondLst>
                                            <p:cond delay="0"/>
                                          </p:stCondLst>
                                        </p:cTn>
                                        <p:tgtEl>
                                          <p:spTgt spid="23555">
                                            <p:txEl>
                                              <p:pRg st="5" end="5"/>
                                            </p:txEl>
                                          </p:spTgt>
                                        </p:tgtEl>
                                        <p:attrNameLst>
                                          <p:attrName>style.visibility</p:attrName>
                                        </p:attrNameLst>
                                      </p:cBhvr>
                                      <p:to>
                                        <p:strVal val="visible"/>
                                      </p:to>
                                    </p:set>
                                    <p:anim calcmode="lin" valueType="num">
                                      <p:cBhvr>
                                        <p:cTn id="56" dur="1000" fill="hold"/>
                                        <p:tgtEl>
                                          <p:spTgt spid="23555">
                                            <p:txEl>
                                              <p:pRg st="5" end="5"/>
                                            </p:txEl>
                                          </p:spTgt>
                                        </p:tgtEl>
                                        <p:attrNameLst>
                                          <p:attrName>ppt_w</p:attrName>
                                        </p:attrNameLst>
                                      </p:cBhvr>
                                      <p:tavLst>
                                        <p:tav tm="0">
                                          <p:val>
                                            <p:fltVal val="0"/>
                                          </p:val>
                                        </p:tav>
                                        <p:tav tm="100000">
                                          <p:val>
                                            <p:strVal val="#ppt_w"/>
                                          </p:val>
                                        </p:tav>
                                      </p:tavLst>
                                    </p:anim>
                                    <p:anim calcmode="lin" valueType="num">
                                      <p:cBhvr>
                                        <p:cTn id="57" dur="1000" fill="hold"/>
                                        <p:tgtEl>
                                          <p:spTgt spid="23555">
                                            <p:txEl>
                                              <p:pRg st="5" end="5"/>
                                            </p:txEl>
                                          </p:spTgt>
                                        </p:tgtEl>
                                        <p:attrNameLst>
                                          <p:attrName>ppt_h</p:attrName>
                                        </p:attrNameLst>
                                      </p:cBhvr>
                                      <p:tavLst>
                                        <p:tav tm="0">
                                          <p:val>
                                            <p:fltVal val="0"/>
                                          </p:val>
                                        </p:tav>
                                        <p:tav tm="100000">
                                          <p:val>
                                            <p:strVal val="#ppt_h"/>
                                          </p:val>
                                        </p:tav>
                                      </p:tavLst>
                                    </p:anim>
                                    <p:anim calcmode="lin" valueType="num">
                                      <p:cBhvr>
                                        <p:cTn id="58" dur="1000" fill="hold"/>
                                        <p:tgtEl>
                                          <p:spTgt spid="23555">
                                            <p:txEl>
                                              <p:pRg st="5" end="5"/>
                                            </p:txEl>
                                          </p:spTgt>
                                        </p:tgtEl>
                                        <p:attrNameLst>
                                          <p:attrName>style.rotation</p:attrName>
                                        </p:attrNameLst>
                                      </p:cBhvr>
                                      <p:tavLst>
                                        <p:tav tm="0">
                                          <p:val>
                                            <p:fltVal val="90"/>
                                          </p:val>
                                        </p:tav>
                                        <p:tav tm="100000">
                                          <p:val>
                                            <p:fltVal val="0"/>
                                          </p:val>
                                        </p:tav>
                                      </p:tavLst>
                                    </p:anim>
                                    <p:animEffect transition="in" filter="fade">
                                      <p:cBhvr>
                                        <p:cTn id="59" dur="1000"/>
                                        <p:tgtEl>
                                          <p:spTgt spid="2355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5"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914400" y="762000"/>
            <a:ext cx="8001000" cy="809625"/>
          </a:xfrm>
        </p:spPr>
        <p:txBody>
          <a:bodyPr/>
          <a:lstStyle/>
          <a:p>
            <a:pPr algn="ctr"/>
            <a:r>
              <a:rPr lang="fa-IR" sz="4400" smtClean="0">
                <a:solidFill>
                  <a:srgbClr val="FF0000"/>
                </a:solidFill>
                <a:cs typeface="B Zar" pitchFamily="2" charset="-78"/>
              </a:rPr>
              <a:t>مشخصات دانش آموز </a:t>
            </a:r>
          </a:p>
        </p:txBody>
      </p:sp>
      <p:sp>
        <p:nvSpPr>
          <p:cNvPr id="25603" name="Content Placeholder 2"/>
          <p:cNvSpPr>
            <a:spLocks noGrp="1"/>
          </p:cNvSpPr>
          <p:nvPr>
            <p:ph idx="1"/>
          </p:nvPr>
        </p:nvSpPr>
        <p:spPr/>
        <p:txBody>
          <a:bodyPr/>
          <a:lstStyle/>
          <a:p>
            <a:pPr algn="just" rtl="1"/>
            <a:r>
              <a:rPr lang="fa-IR" b="1" smtClean="0">
                <a:cs typeface="B Zar" pitchFamily="2" charset="-78"/>
              </a:rPr>
              <a:t>در بیان مشخصات دانش آموز </a:t>
            </a:r>
            <a:r>
              <a:rPr lang="fa-IR" b="1" smtClean="0">
                <a:solidFill>
                  <a:srgbClr val="FF0000"/>
                </a:solidFill>
                <a:cs typeface="B Zar" pitchFamily="2" charset="-78"/>
              </a:rPr>
              <a:t>تنها آن چه ضرورت دارد </a:t>
            </a:r>
            <a:r>
              <a:rPr lang="fa-IR" b="1" smtClean="0">
                <a:cs typeface="B Zar" pitchFamily="2" charset="-78"/>
              </a:rPr>
              <a:t>باید نگاشته شود؛ و از هر گونه اطلاعاتی که در تحلیل و ارزش یابی کاربردی ندارند جدا خوداری گردد .</a:t>
            </a:r>
            <a:endParaRPr lang="en-US" b="1" smtClean="0">
              <a:cs typeface="B Zar" pitchFamily="2" charset="-78"/>
            </a:endParaRPr>
          </a:p>
          <a:p>
            <a:pPr algn="just" rtl="1"/>
            <a:r>
              <a:rPr lang="fa-IR" b="1" smtClean="0">
                <a:cs typeface="B Zar" pitchFamily="2" charset="-78"/>
              </a:rPr>
              <a:t>مهمترین آن ها عبارتند از:</a:t>
            </a:r>
            <a:endParaRPr lang="en-US" b="1" smtClean="0">
              <a:cs typeface="B Zar" pitchFamily="2" charset="-78"/>
            </a:endParaRPr>
          </a:p>
          <a:p>
            <a:pPr algn="just" rtl="1"/>
            <a:r>
              <a:rPr lang="fa-IR" b="1" smtClean="0">
                <a:solidFill>
                  <a:srgbClr val="FF0000"/>
                </a:solidFill>
                <a:cs typeface="B Zar" pitchFamily="2" charset="-78"/>
              </a:rPr>
              <a:t>نام و نام خانوادگی</a:t>
            </a:r>
            <a:endParaRPr lang="en-US" b="1" smtClean="0">
              <a:solidFill>
                <a:srgbClr val="FF0000"/>
              </a:solidFill>
              <a:cs typeface="B Zar" pitchFamily="2" charset="-78"/>
            </a:endParaRPr>
          </a:p>
          <a:p>
            <a:pPr algn="just" rtl="1"/>
            <a:r>
              <a:rPr lang="fa-IR" b="1" smtClean="0">
                <a:solidFill>
                  <a:srgbClr val="FF0000"/>
                </a:solidFill>
                <a:cs typeface="B Zar" pitchFamily="2" charset="-78"/>
              </a:rPr>
              <a:t>پایه تحصیلی </a:t>
            </a:r>
            <a:r>
              <a:rPr lang="fa-IR" b="1" smtClean="0">
                <a:cs typeface="B Zar" pitchFamily="2" charset="-78"/>
              </a:rPr>
              <a:t>دانش آموز که روی فرم ها یا در ستون یا سطرهای مناسب با نوع فرم فهرست وارسی درج می گردد.</a:t>
            </a:r>
            <a:endParaRPr lang="en-US" b="1" smtClean="0">
              <a:cs typeface="B Zar" pitchFamily="2" charset="-78"/>
            </a:endParaRPr>
          </a:p>
          <a:p>
            <a:pPr algn="just"/>
            <a:endParaRPr lang="fa-IR"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p:cTn id="7" dur="500" fill="hold"/>
                                        <p:tgtEl>
                                          <p:spTgt spid="25602"/>
                                        </p:tgtEl>
                                        <p:attrNameLst>
                                          <p:attrName>ppt_w</p:attrName>
                                        </p:attrNameLst>
                                      </p:cBhvr>
                                      <p:tavLst>
                                        <p:tav tm="0">
                                          <p:val>
                                            <p:strVal val="#ppt_w*0.05"/>
                                          </p:val>
                                        </p:tav>
                                        <p:tav tm="100000">
                                          <p:val>
                                            <p:strVal val="#ppt_w"/>
                                          </p:val>
                                        </p:tav>
                                      </p:tavLst>
                                    </p:anim>
                                    <p:anim calcmode="lin" valueType="num">
                                      <p:cBhvr>
                                        <p:cTn id="8" dur="500" fill="hold"/>
                                        <p:tgtEl>
                                          <p:spTgt spid="25602"/>
                                        </p:tgtEl>
                                        <p:attrNameLst>
                                          <p:attrName>ppt_h</p:attrName>
                                        </p:attrNameLst>
                                      </p:cBhvr>
                                      <p:tavLst>
                                        <p:tav tm="0">
                                          <p:val>
                                            <p:strVal val="#ppt_h"/>
                                          </p:val>
                                        </p:tav>
                                        <p:tav tm="100000">
                                          <p:val>
                                            <p:strVal val="#ppt_h"/>
                                          </p:val>
                                        </p:tav>
                                      </p:tavLst>
                                    </p:anim>
                                    <p:anim calcmode="lin" valueType="num">
                                      <p:cBhvr>
                                        <p:cTn id="9" dur="500" fill="hold"/>
                                        <p:tgtEl>
                                          <p:spTgt spid="25602"/>
                                        </p:tgtEl>
                                        <p:attrNameLst>
                                          <p:attrName>ppt_x</p:attrName>
                                        </p:attrNameLst>
                                      </p:cBhvr>
                                      <p:tavLst>
                                        <p:tav tm="0">
                                          <p:val>
                                            <p:strVal val="#ppt_x-.2"/>
                                          </p:val>
                                        </p:tav>
                                        <p:tav tm="100000">
                                          <p:val>
                                            <p:strVal val="#ppt_x"/>
                                          </p:val>
                                        </p:tav>
                                      </p:tavLst>
                                    </p:anim>
                                    <p:anim calcmode="lin" valueType="num">
                                      <p:cBhvr>
                                        <p:cTn id="10" dur="500" fill="hold"/>
                                        <p:tgtEl>
                                          <p:spTgt spid="25602"/>
                                        </p:tgtEl>
                                        <p:attrNameLst>
                                          <p:attrName>ppt_y</p:attrName>
                                        </p:attrNameLst>
                                      </p:cBhvr>
                                      <p:tavLst>
                                        <p:tav tm="0">
                                          <p:val>
                                            <p:strVal val="#ppt_y"/>
                                          </p:val>
                                        </p:tav>
                                        <p:tav tm="100000">
                                          <p:val>
                                            <p:strVal val="#ppt_y"/>
                                          </p:val>
                                        </p:tav>
                                      </p:tavLst>
                                    </p:anim>
                                    <p:animEffect transition="in" filter="fade">
                                      <p:cBhvr>
                                        <p:cTn id="11" dur="500"/>
                                        <p:tgtEl>
                                          <p:spTgt spid="25602"/>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25603">
                                            <p:txEl>
                                              <p:pRg st="0" end="0"/>
                                            </p:txEl>
                                          </p:spTgt>
                                        </p:tgtEl>
                                        <p:attrNameLst>
                                          <p:attrName>style.visibility</p:attrName>
                                        </p:attrNameLst>
                                      </p:cBhvr>
                                      <p:to>
                                        <p:strVal val="visible"/>
                                      </p:to>
                                    </p:set>
                                    <p:anim calcmode="lin" valueType="num">
                                      <p:cBhvr>
                                        <p:cTn id="16" dur="1000" fill="hold"/>
                                        <p:tgtEl>
                                          <p:spTgt spid="25603">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25603">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25603">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2560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iterate type="lt">
                                    <p:tmPct val="5000"/>
                                  </p:iterate>
                                  <p:childTnLst>
                                    <p:set>
                                      <p:cBhvr>
                                        <p:cTn id="23" dur="1" fill="hold">
                                          <p:stCondLst>
                                            <p:cond delay="0"/>
                                          </p:stCondLst>
                                        </p:cTn>
                                        <p:tgtEl>
                                          <p:spTgt spid="25603">
                                            <p:txEl>
                                              <p:pRg st="1" end="1"/>
                                            </p:txEl>
                                          </p:spTgt>
                                        </p:tgtEl>
                                        <p:attrNameLst>
                                          <p:attrName>style.visibility</p:attrName>
                                        </p:attrNameLst>
                                      </p:cBhvr>
                                      <p:to>
                                        <p:strVal val="visible"/>
                                      </p:to>
                                    </p:set>
                                    <p:anim calcmode="lin" valueType="num">
                                      <p:cBhvr>
                                        <p:cTn id="24" dur="1000" fill="hold"/>
                                        <p:tgtEl>
                                          <p:spTgt spid="25603">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25603">
                                            <p:txEl>
                                              <p:pRg st="1" end="1"/>
                                            </p:txEl>
                                          </p:spTgt>
                                        </p:tgtEl>
                                        <p:attrNameLst>
                                          <p:attrName>ppt_h</p:attrName>
                                        </p:attrNameLst>
                                      </p:cBhvr>
                                      <p:tavLst>
                                        <p:tav tm="0">
                                          <p:val>
                                            <p:fltVal val="0"/>
                                          </p:val>
                                        </p:tav>
                                        <p:tav tm="100000">
                                          <p:val>
                                            <p:strVal val="#ppt_h"/>
                                          </p:val>
                                        </p:tav>
                                      </p:tavLst>
                                    </p:anim>
                                    <p:anim calcmode="lin" valueType="num">
                                      <p:cBhvr>
                                        <p:cTn id="26" dur="1000" fill="hold"/>
                                        <p:tgtEl>
                                          <p:spTgt spid="25603">
                                            <p:txEl>
                                              <p:pRg st="1" end="1"/>
                                            </p:txEl>
                                          </p:spTgt>
                                        </p:tgtEl>
                                        <p:attrNameLst>
                                          <p:attrName>style.rotation</p:attrName>
                                        </p:attrNameLst>
                                      </p:cBhvr>
                                      <p:tavLst>
                                        <p:tav tm="0">
                                          <p:val>
                                            <p:fltVal val="90"/>
                                          </p:val>
                                        </p:tav>
                                        <p:tav tm="100000">
                                          <p:val>
                                            <p:fltVal val="0"/>
                                          </p:val>
                                        </p:tav>
                                      </p:tavLst>
                                    </p:anim>
                                    <p:animEffect transition="in" filter="fade">
                                      <p:cBhvr>
                                        <p:cTn id="27" dur="1000"/>
                                        <p:tgtEl>
                                          <p:spTgt spid="2560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iterate type="lt">
                                    <p:tmPct val="5000"/>
                                  </p:iterate>
                                  <p:childTnLst>
                                    <p:set>
                                      <p:cBhvr>
                                        <p:cTn id="31" dur="1" fill="hold">
                                          <p:stCondLst>
                                            <p:cond delay="0"/>
                                          </p:stCondLst>
                                        </p:cTn>
                                        <p:tgtEl>
                                          <p:spTgt spid="25603">
                                            <p:txEl>
                                              <p:pRg st="2" end="2"/>
                                            </p:txEl>
                                          </p:spTgt>
                                        </p:tgtEl>
                                        <p:attrNameLst>
                                          <p:attrName>style.visibility</p:attrName>
                                        </p:attrNameLst>
                                      </p:cBhvr>
                                      <p:to>
                                        <p:strVal val="visible"/>
                                      </p:to>
                                    </p:set>
                                    <p:anim calcmode="lin" valueType="num">
                                      <p:cBhvr>
                                        <p:cTn id="32" dur="1000" fill="hold"/>
                                        <p:tgtEl>
                                          <p:spTgt spid="25603">
                                            <p:txEl>
                                              <p:pRg st="2" end="2"/>
                                            </p:txEl>
                                          </p:spTgt>
                                        </p:tgtEl>
                                        <p:attrNameLst>
                                          <p:attrName>ppt_w</p:attrName>
                                        </p:attrNameLst>
                                      </p:cBhvr>
                                      <p:tavLst>
                                        <p:tav tm="0">
                                          <p:val>
                                            <p:fltVal val="0"/>
                                          </p:val>
                                        </p:tav>
                                        <p:tav tm="100000">
                                          <p:val>
                                            <p:strVal val="#ppt_w"/>
                                          </p:val>
                                        </p:tav>
                                      </p:tavLst>
                                    </p:anim>
                                    <p:anim calcmode="lin" valueType="num">
                                      <p:cBhvr>
                                        <p:cTn id="33" dur="1000" fill="hold"/>
                                        <p:tgtEl>
                                          <p:spTgt spid="25603">
                                            <p:txEl>
                                              <p:pRg st="2" end="2"/>
                                            </p:txEl>
                                          </p:spTgt>
                                        </p:tgtEl>
                                        <p:attrNameLst>
                                          <p:attrName>ppt_h</p:attrName>
                                        </p:attrNameLst>
                                      </p:cBhvr>
                                      <p:tavLst>
                                        <p:tav tm="0">
                                          <p:val>
                                            <p:fltVal val="0"/>
                                          </p:val>
                                        </p:tav>
                                        <p:tav tm="100000">
                                          <p:val>
                                            <p:strVal val="#ppt_h"/>
                                          </p:val>
                                        </p:tav>
                                      </p:tavLst>
                                    </p:anim>
                                    <p:anim calcmode="lin" valueType="num">
                                      <p:cBhvr>
                                        <p:cTn id="34" dur="1000" fill="hold"/>
                                        <p:tgtEl>
                                          <p:spTgt spid="25603">
                                            <p:txEl>
                                              <p:pRg st="2" end="2"/>
                                            </p:txEl>
                                          </p:spTgt>
                                        </p:tgtEl>
                                        <p:attrNameLst>
                                          <p:attrName>style.rotation</p:attrName>
                                        </p:attrNameLst>
                                      </p:cBhvr>
                                      <p:tavLst>
                                        <p:tav tm="0">
                                          <p:val>
                                            <p:fltVal val="90"/>
                                          </p:val>
                                        </p:tav>
                                        <p:tav tm="100000">
                                          <p:val>
                                            <p:fltVal val="0"/>
                                          </p:val>
                                        </p:tav>
                                      </p:tavLst>
                                    </p:anim>
                                    <p:animEffect transition="in" filter="fade">
                                      <p:cBhvr>
                                        <p:cTn id="35" dur="1000"/>
                                        <p:tgtEl>
                                          <p:spTgt spid="25603">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iterate type="lt">
                                    <p:tmPct val="5000"/>
                                  </p:iterate>
                                  <p:childTnLst>
                                    <p:set>
                                      <p:cBhvr>
                                        <p:cTn id="39" dur="1" fill="hold">
                                          <p:stCondLst>
                                            <p:cond delay="0"/>
                                          </p:stCondLst>
                                        </p:cTn>
                                        <p:tgtEl>
                                          <p:spTgt spid="25603">
                                            <p:txEl>
                                              <p:pRg st="3" end="3"/>
                                            </p:txEl>
                                          </p:spTgt>
                                        </p:tgtEl>
                                        <p:attrNameLst>
                                          <p:attrName>style.visibility</p:attrName>
                                        </p:attrNameLst>
                                      </p:cBhvr>
                                      <p:to>
                                        <p:strVal val="visible"/>
                                      </p:to>
                                    </p:set>
                                    <p:anim calcmode="lin" valueType="num">
                                      <p:cBhvr>
                                        <p:cTn id="40" dur="1000" fill="hold"/>
                                        <p:tgtEl>
                                          <p:spTgt spid="25603">
                                            <p:txEl>
                                              <p:pRg st="3" end="3"/>
                                            </p:txEl>
                                          </p:spTgt>
                                        </p:tgtEl>
                                        <p:attrNameLst>
                                          <p:attrName>ppt_w</p:attrName>
                                        </p:attrNameLst>
                                      </p:cBhvr>
                                      <p:tavLst>
                                        <p:tav tm="0">
                                          <p:val>
                                            <p:fltVal val="0"/>
                                          </p:val>
                                        </p:tav>
                                        <p:tav tm="100000">
                                          <p:val>
                                            <p:strVal val="#ppt_w"/>
                                          </p:val>
                                        </p:tav>
                                      </p:tavLst>
                                    </p:anim>
                                    <p:anim calcmode="lin" valueType="num">
                                      <p:cBhvr>
                                        <p:cTn id="41" dur="1000" fill="hold"/>
                                        <p:tgtEl>
                                          <p:spTgt spid="25603">
                                            <p:txEl>
                                              <p:pRg st="3" end="3"/>
                                            </p:txEl>
                                          </p:spTgt>
                                        </p:tgtEl>
                                        <p:attrNameLst>
                                          <p:attrName>ppt_h</p:attrName>
                                        </p:attrNameLst>
                                      </p:cBhvr>
                                      <p:tavLst>
                                        <p:tav tm="0">
                                          <p:val>
                                            <p:fltVal val="0"/>
                                          </p:val>
                                        </p:tav>
                                        <p:tav tm="100000">
                                          <p:val>
                                            <p:strVal val="#ppt_h"/>
                                          </p:val>
                                        </p:tav>
                                      </p:tavLst>
                                    </p:anim>
                                    <p:anim calcmode="lin" valueType="num">
                                      <p:cBhvr>
                                        <p:cTn id="42" dur="1000" fill="hold"/>
                                        <p:tgtEl>
                                          <p:spTgt spid="25603">
                                            <p:txEl>
                                              <p:pRg st="3" end="3"/>
                                            </p:txEl>
                                          </p:spTgt>
                                        </p:tgtEl>
                                        <p:attrNameLst>
                                          <p:attrName>style.rotation</p:attrName>
                                        </p:attrNameLst>
                                      </p:cBhvr>
                                      <p:tavLst>
                                        <p:tav tm="0">
                                          <p:val>
                                            <p:fltVal val="90"/>
                                          </p:val>
                                        </p:tav>
                                        <p:tav tm="100000">
                                          <p:val>
                                            <p:fltVal val="0"/>
                                          </p:val>
                                        </p:tav>
                                      </p:tavLst>
                                    </p:anim>
                                    <p:animEffect transition="in" filter="fade">
                                      <p:cBhvr>
                                        <p:cTn id="43" dur="1000"/>
                                        <p:tgtEl>
                                          <p:spTgt spid="256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914400" y="762000"/>
            <a:ext cx="8001000" cy="952500"/>
          </a:xfrm>
        </p:spPr>
        <p:txBody>
          <a:bodyPr>
            <a:normAutofit fontScale="90000"/>
          </a:bodyPr>
          <a:lstStyle/>
          <a:p>
            <a:pPr algn="ctr" rtl="1"/>
            <a:r>
              <a:rPr lang="fa-IR" sz="6000" smtClean="0">
                <a:solidFill>
                  <a:srgbClr val="FF0000"/>
                </a:solidFill>
                <a:cs typeface="B Zar" pitchFamily="2" charset="-78"/>
              </a:rPr>
              <a:t>تاریخ </a:t>
            </a:r>
          </a:p>
        </p:txBody>
      </p:sp>
      <p:sp>
        <p:nvSpPr>
          <p:cNvPr id="26627" name="Content Placeholder 2"/>
          <p:cNvSpPr>
            <a:spLocks noGrp="1"/>
          </p:cNvSpPr>
          <p:nvPr>
            <p:ph idx="1"/>
          </p:nvPr>
        </p:nvSpPr>
        <p:spPr/>
        <p:txBody>
          <a:bodyPr/>
          <a:lstStyle/>
          <a:p>
            <a:pPr algn="just" rtl="1">
              <a:lnSpc>
                <a:spcPct val="150000"/>
              </a:lnSpc>
            </a:pPr>
            <a:r>
              <a:rPr lang="fa-IR" b="1" smtClean="0">
                <a:cs typeface="B Zar" pitchFamily="2" charset="-78"/>
              </a:rPr>
              <a:t>ذکر تاریخ باعث می گردد تا </a:t>
            </a:r>
            <a:r>
              <a:rPr lang="fa-IR" b="1" smtClean="0">
                <a:solidFill>
                  <a:srgbClr val="FF0000"/>
                </a:solidFill>
                <a:cs typeface="B Zar" pitchFamily="2" charset="-78"/>
              </a:rPr>
              <a:t>روندِ پیشرفت و عملکرد دانش آموز </a:t>
            </a:r>
            <a:r>
              <a:rPr lang="fa-IR" b="1" smtClean="0">
                <a:cs typeface="B Zar" pitchFamily="2" charset="-78"/>
              </a:rPr>
              <a:t>را در یک </a:t>
            </a:r>
            <a:r>
              <a:rPr lang="fa-IR" b="1" smtClean="0">
                <a:solidFill>
                  <a:srgbClr val="FF0000"/>
                </a:solidFill>
                <a:cs typeface="B Zar" pitchFamily="2" charset="-78"/>
              </a:rPr>
              <a:t>پروسه زمانی خاص </a:t>
            </a:r>
            <a:r>
              <a:rPr lang="fa-IR" b="1" smtClean="0">
                <a:cs typeface="B Zar" pitchFamily="2" charset="-78"/>
              </a:rPr>
              <a:t>، به منظور قضاوت و تصمیم سازی به هنگام مشاهده نمود . براین اساس درج تاریخ بر روی هر فعالیتی از دانش آموز   از اهمیت خاصی برخوردار می باشد .</a:t>
            </a:r>
            <a:endParaRPr lang="en-US" b="1" smtClean="0">
              <a:cs typeface="B Zar" pitchFamily="2" charset="-78"/>
            </a:endParaRPr>
          </a:p>
          <a:p>
            <a:pPr algn="just" rtl="1"/>
            <a:endParaRPr lang="fa-IR"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strVal val="#ppt_w*0.05"/>
                                          </p:val>
                                        </p:tav>
                                        <p:tav tm="100000">
                                          <p:val>
                                            <p:strVal val="#ppt_w"/>
                                          </p:val>
                                        </p:tav>
                                      </p:tavLst>
                                    </p:anim>
                                    <p:anim calcmode="lin" valueType="num">
                                      <p:cBhvr>
                                        <p:cTn id="8" dur="500" fill="hold"/>
                                        <p:tgtEl>
                                          <p:spTgt spid="26626"/>
                                        </p:tgtEl>
                                        <p:attrNameLst>
                                          <p:attrName>ppt_h</p:attrName>
                                        </p:attrNameLst>
                                      </p:cBhvr>
                                      <p:tavLst>
                                        <p:tav tm="0">
                                          <p:val>
                                            <p:strVal val="#ppt_h"/>
                                          </p:val>
                                        </p:tav>
                                        <p:tav tm="100000">
                                          <p:val>
                                            <p:strVal val="#ppt_h"/>
                                          </p:val>
                                        </p:tav>
                                      </p:tavLst>
                                    </p:anim>
                                    <p:anim calcmode="lin" valueType="num">
                                      <p:cBhvr>
                                        <p:cTn id="9" dur="500" fill="hold"/>
                                        <p:tgtEl>
                                          <p:spTgt spid="26626"/>
                                        </p:tgtEl>
                                        <p:attrNameLst>
                                          <p:attrName>ppt_x</p:attrName>
                                        </p:attrNameLst>
                                      </p:cBhvr>
                                      <p:tavLst>
                                        <p:tav tm="0">
                                          <p:val>
                                            <p:strVal val="#ppt_x-.2"/>
                                          </p:val>
                                        </p:tav>
                                        <p:tav tm="100000">
                                          <p:val>
                                            <p:strVal val="#ppt_x"/>
                                          </p:val>
                                        </p:tav>
                                      </p:tavLst>
                                    </p:anim>
                                    <p:anim calcmode="lin" valueType="num">
                                      <p:cBhvr>
                                        <p:cTn id="10" dur="500" fill="hold"/>
                                        <p:tgtEl>
                                          <p:spTgt spid="26626"/>
                                        </p:tgtEl>
                                        <p:attrNameLst>
                                          <p:attrName>ppt_y</p:attrName>
                                        </p:attrNameLst>
                                      </p:cBhvr>
                                      <p:tavLst>
                                        <p:tav tm="0">
                                          <p:val>
                                            <p:strVal val="#ppt_y"/>
                                          </p:val>
                                        </p:tav>
                                        <p:tav tm="100000">
                                          <p:val>
                                            <p:strVal val="#ppt_y"/>
                                          </p:val>
                                        </p:tav>
                                      </p:tavLst>
                                    </p:anim>
                                    <p:animEffect transition="in" filter="fade">
                                      <p:cBhvr>
                                        <p:cTn id="11" dur="500"/>
                                        <p:tgtEl>
                                          <p:spTgt spid="26626"/>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26627">
                                            <p:txEl>
                                              <p:pRg st="0" end="0"/>
                                            </p:txEl>
                                          </p:spTgt>
                                        </p:tgtEl>
                                        <p:attrNameLst>
                                          <p:attrName>style.visibility</p:attrName>
                                        </p:attrNameLst>
                                      </p:cBhvr>
                                      <p:to>
                                        <p:strVal val="visible"/>
                                      </p:to>
                                    </p:set>
                                    <p:anim calcmode="lin" valueType="num">
                                      <p:cBhvr>
                                        <p:cTn id="16" dur="1000" fill="hold"/>
                                        <p:tgtEl>
                                          <p:spTgt spid="26627">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26627">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26627">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266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7"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914400" y="762000"/>
            <a:ext cx="8001000" cy="881063"/>
          </a:xfrm>
        </p:spPr>
        <p:txBody>
          <a:bodyPr/>
          <a:lstStyle/>
          <a:p>
            <a:pPr algn="ctr" rtl="1"/>
            <a:r>
              <a:rPr lang="fa-IR" sz="4800" smtClean="0">
                <a:solidFill>
                  <a:srgbClr val="FF0000"/>
                </a:solidFill>
                <a:cs typeface="B Zar" pitchFamily="2" charset="-78"/>
              </a:rPr>
              <a:t>عنوان یا موضوع </a:t>
            </a:r>
          </a:p>
        </p:txBody>
      </p:sp>
      <p:sp>
        <p:nvSpPr>
          <p:cNvPr id="27651" name="Content Placeholder 2"/>
          <p:cNvSpPr>
            <a:spLocks noGrp="1"/>
          </p:cNvSpPr>
          <p:nvPr>
            <p:ph idx="1"/>
          </p:nvPr>
        </p:nvSpPr>
        <p:spPr/>
        <p:txBody>
          <a:bodyPr/>
          <a:lstStyle/>
          <a:p>
            <a:pPr algn="just" rtl="1"/>
            <a:r>
              <a:rPr lang="fa-IR" b="1" smtClean="0">
                <a:cs typeface="B Zar" pitchFamily="2" charset="-78"/>
              </a:rPr>
              <a:t>عنوان یا موضوعی که قصد داریم از طریق مشاهده ،سنجش نماییم باید از قبل ، متناسب با اهداف مشخص شود . چنانچه معلم بخواهد دیگر ابعاد شخصیتی دانش آموز را بسنجد ، به منظور تعیین سنجه ها لازم است موضوع مورد ارزیابی را به خوبی و روشنی تعیین و بیان نماید . </a:t>
            </a:r>
            <a:r>
              <a:rPr lang="fa-IR" b="1" smtClean="0">
                <a:solidFill>
                  <a:srgbClr val="FF0000"/>
                </a:solidFill>
                <a:cs typeface="B Zar" pitchFamily="2" charset="-78"/>
              </a:rPr>
              <a:t>در صورتی که موضوع مورد مشاهده معین نشود و دامنه آن تعریف نگردد </a:t>
            </a:r>
            <a:r>
              <a:rPr lang="fa-IR" b="1" smtClean="0">
                <a:cs typeface="B Zar" pitchFamily="2" charset="-78"/>
              </a:rPr>
              <a:t>؛ معلم قادر نخواهد بود تا سنجه های مناسب و جامعی را طراحی نماید .</a:t>
            </a:r>
            <a:endParaRPr lang="en-US" b="1" smtClean="0">
              <a:cs typeface="B Zar" pitchFamily="2" charset="-78"/>
            </a:endParaRPr>
          </a:p>
          <a:p>
            <a:pPr algn="just" rtl="1"/>
            <a:endParaRPr lang="fa-IR"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 fill="hold"/>
                                        <p:tgtEl>
                                          <p:spTgt spid="27650"/>
                                        </p:tgtEl>
                                        <p:attrNameLst>
                                          <p:attrName>ppt_w</p:attrName>
                                        </p:attrNameLst>
                                      </p:cBhvr>
                                      <p:tavLst>
                                        <p:tav tm="0">
                                          <p:val>
                                            <p:strVal val="#ppt_w*0.05"/>
                                          </p:val>
                                        </p:tav>
                                        <p:tav tm="100000">
                                          <p:val>
                                            <p:strVal val="#ppt_w"/>
                                          </p:val>
                                        </p:tav>
                                      </p:tavLst>
                                    </p:anim>
                                    <p:anim calcmode="lin" valueType="num">
                                      <p:cBhvr>
                                        <p:cTn id="8" dur="500" fill="hold"/>
                                        <p:tgtEl>
                                          <p:spTgt spid="27650"/>
                                        </p:tgtEl>
                                        <p:attrNameLst>
                                          <p:attrName>ppt_h</p:attrName>
                                        </p:attrNameLst>
                                      </p:cBhvr>
                                      <p:tavLst>
                                        <p:tav tm="0">
                                          <p:val>
                                            <p:strVal val="#ppt_h"/>
                                          </p:val>
                                        </p:tav>
                                        <p:tav tm="100000">
                                          <p:val>
                                            <p:strVal val="#ppt_h"/>
                                          </p:val>
                                        </p:tav>
                                      </p:tavLst>
                                    </p:anim>
                                    <p:anim calcmode="lin" valueType="num">
                                      <p:cBhvr>
                                        <p:cTn id="9" dur="500" fill="hold"/>
                                        <p:tgtEl>
                                          <p:spTgt spid="27650"/>
                                        </p:tgtEl>
                                        <p:attrNameLst>
                                          <p:attrName>ppt_x</p:attrName>
                                        </p:attrNameLst>
                                      </p:cBhvr>
                                      <p:tavLst>
                                        <p:tav tm="0">
                                          <p:val>
                                            <p:strVal val="#ppt_x-.2"/>
                                          </p:val>
                                        </p:tav>
                                        <p:tav tm="100000">
                                          <p:val>
                                            <p:strVal val="#ppt_x"/>
                                          </p:val>
                                        </p:tav>
                                      </p:tavLst>
                                    </p:anim>
                                    <p:anim calcmode="lin" valueType="num">
                                      <p:cBhvr>
                                        <p:cTn id="10" dur="500" fill="hold"/>
                                        <p:tgtEl>
                                          <p:spTgt spid="27650"/>
                                        </p:tgtEl>
                                        <p:attrNameLst>
                                          <p:attrName>ppt_y</p:attrName>
                                        </p:attrNameLst>
                                      </p:cBhvr>
                                      <p:tavLst>
                                        <p:tav tm="0">
                                          <p:val>
                                            <p:strVal val="#ppt_y"/>
                                          </p:val>
                                        </p:tav>
                                        <p:tav tm="100000">
                                          <p:val>
                                            <p:strVal val="#ppt_y"/>
                                          </p:val>
                                        </p:tav>
                                      </p:tavLst>
                                    </p:anim>
                                    <p:animEffect transition="in" filter="fade">
                                      <p:cBhvr>
                                        <p:cTn id="11" dur="500"/>
                                        <p:tgtEl>
                                          <p:spTgt spid="27650"/>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27651">
                                            <p:txEl>
                                              <p:pRg st="0" end="0"/>
                                            </p:txEl>
                                          </p:spTgt>
                                        </p:tgtEl>
                                        <p:attrNameLst>
                                          <p:attrName>style.visibility</p:attrName>
                                        </p:attrNameLst>
                                      </p:cBhvr>
                                      <p:to>
                                        <p:strVal val="visible"/>
                                      </p:to>
                                    </p:set>
                                    <p:anim calcmode="lin" valueType="num">
                                      <p:cBhvr>
                                        <p:cTn id="16" dur="1000" fill="hold"/>
                                        <p:tgtEl>
                                          <p:spTgt spid="27651">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27651">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27651">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276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914400" y="762000"/>
            <a:ext cx="8001000" cy="1023938"/>
          </a:xfrm>
        </p:spPr>
        <p:txBody>
          <a:bodyPr/>
          <a:lstStyle/>
          <a:p>
            <a:pPr algn="ctr" rtl="1"/>
            <a:r>
              <a:rPr lang="fa-IR" sz="5400" smtClean="0">
                <a:solidFill>
                  <a:srgbClr val="FF0000"/>
                </a:solidFill>
                <a:cs typeface="B Zar" pitchFamily="2" charset="-78"/>
              </a:rPr>
              <a:t>تعیین سنجه ها </a:t>
            </a:r>
          </a:p>
        </p:txBody>
      </p:sp>
      <p:sp>
        <p:nvSpPr>
          <p:cNvPr id="28675" name="Content Placeholder 2"/>
          <p:cNvSpPr>
            <a:spLocks noGrp="1"/>
          </p:cNvSpPr>
          <p:nvPr>
            <p:ph idx="1"/>
          </p:nvPr>
        </p:nvSpPr>
        <p:spPr>
          <a:xfrm>
            <a:off x="785813" y="2362200"/>
            <a:ext cx="8129587" cy="4210050"/>
          </a:xfrm>
        </p:spPr>
        <p:txBody>
          <a:bodyPr/>
          <a:lstStyle/>
          <a:p>
            <a:pPr algn="just" rtl="1"/>
            <a:r>
              <a:rPr lang="fa-IR" sz="2400" b="1" smtClean="0">
                <a:cs typeface="B Zar" pitchFamily="2" charset="-78"/>
              </a:rPr>
              <a:t>سنجه در لغت به معنی سنگی است که چیزها را بدان وزن کنند ( دهخدا). و در مفهوم جملات کامل یا ناقص  ساده ، قابل فهم و سنجشی را گویند که متناسب با اهداف وانتظارات ، توسط معلم تولید می گردد</a:t>
            </a:r>
            <a:endParaRPr lang="en-US" sz="2400" b="1" smtClean="0">
              <a:cs typeface="B Zar" pitchFamily="2" charset="-78"/>
            </a:endParaRPr>
          </a:p>
          <a:p>
            <a:pPr algn="just" rtl="1"/>
            <a:r>
              <a:rPr lang="fa-IR" sz="2400" b="1" smtClean="0">
                <a:cs typeface="B Zar" pitchFamily="2" charset="-78"/>
              </a:rPr>
              <a:t>صاحب نظران مختلف </a:t>
            </a:r>
            <a:r>
              <a:rPr lang="fa-IR" sz="2400" b="1" smtClean="0">
                <a:solidFill>
                  <a:srgbClr val="FF0000"/>
                </a:solidFill>
                <a:cs typeface="B Zar" pitchFamily="2" charset="-78"/>
              </a:rPr>
              <a:t>به جای سنجه</a:t>
            </a:r>
            <a:r>
              <a:rPr lang="fa-IR" sz="2400" b="1" smtClean="0">
                <a:cs typeface="B Zar" pitchFamily="2" charset="-78"/>
              </a:rPr>
              <a:t>، واژه هایی با تعریف عملیاتی واحد چون گویه ، انتظار ، نشانه ، رفتار مورد نظر و گاه ملاک !،  شاخص ! و... به کار برده اند  .</a:t>
            </a:r>
            <a:endParaRPr lang="en-US" sz="2400" b="1" smtClean="0">
              <a:cs typeface="B Zar" pitchFamily="2" charset="-78"/>
            </a:endParaRPr>
          </a:p>
          <a:p>
            <a:pPr algn="just" rtl="1"/>
            <a:r>
              <a:rPr lang="fa-IR" sz="2400" b="1" smtClean="0">
                <a:cs typeface="B Zar" pitchFamily="2" charset="-78"/>
              </a:rPr>
              <a:t>در فهرست وارسی سنجه ها </a:t>
            </a:r>
            <a:r>
              <a:rPr lang="fa-IR" sz="2400" b="1" smtClean="0">
                <a:solidFill>
                  <a:srgbClr val="FF0000"/>
                </a:solidFill>
                <a:cs typeface="B Zar" pitchFamily="2" charset="-78"/>
              </a:rPr>
              <a:t>به صورت جمله</a:t>
            </a:r>
            <a:r>
              <a:rPr lang="en-US" sz="2400" b="1" smtClean="0">
                <a:solidFill>
                  <a:srgbClr val="FF0000"/>
                </a:solidFill>
                <a:cs typeface="B Zar" pitchFamily="2" charset="-78"/>
              </a:rPr>
              <a:t>‌</a:t>
            </a:r>
            <a:r>
              <a:rPr lang="fa-IR" sz="2400" b="1" smtClean="0">
                <a:solidFill>
                  <a:srgbClr val="FF0000"/>
                </a:solidFill>
                <a:cs typeface="B Zar" pitchFamily="2" charset="-78"/>
              </a:rPr>
              <a:t>ی روشن و کامل </a:t>
            </a:r>
            <a:r>
              <a:rPr lang="fa-IR" sz="2400" b="1" smtClean="0">
                <a:cs typeface="B Zar" pitchFamily="2" charset="-78"/>
              </a:rPr>
              <a:t>( دارای فعل ) مانند : دندان های خود را بعد از هر نوبت غذا مسواک می زند یا </a:t>
            </a:r>
            <a:r>
              <a:rPr lang="fa-IR" sz="2400" b="1" smtClean="0">
                <a:solidFill>
                  <a:srgbClr val="FF0000"/>
                </a:solidFill>
                <a:cs typeface="B Zar" pitchFamily="2" charset="-78"/>
              </a:rPr>
              <a:t>ناقص</a:t>
            </a:r>
            <a:r>
              <a:rPr lang="fa-IR" sz="2400" b="1" smtClean="0">
                <a:cs typeface="B Zar" pitchFamily="2" charset="-78"/>
              </a:rPr>
              <a:t> مانند : مراقبت از دندان های خود ، و به گونه ای که بر یک رفتار یا ویژگی مهم و قابل مشاهده  تاکید دارند ، بیان می گردند .</a:t>
            </a:r>
            <a:endParaRPr lang="en-US" sz="2400" b="1" smtClean="0">
              <a:cs typeface="B Zar" pitchFamily="2" charset="-78"/>
            </a:endParaRPr>
          </a:p>
          <a:p>
            <a:pPr algn="just"/>
            <a:endParaRPr lang="fa-IR" sz="2400"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p:cTn id="7" dur="500" fill="hold"/>
                                        <p:tgtEl>
                                          <p:spTgt spid="28674"/>
                                        </p:tgtEl>
                                        <p:attrNameLst>
                                          <p:attrName>ppt_w</p:attrName>
                                        </p:attrNameLst>
                                      </p:cBhvr>
                                      <p:tavLst>
                                        <p:tav tm="0">
                                          <p:val>
                                            <p:strVal val="#ppt_w*0.05"/>
                                          </p:val>
                                        </p:tav>
                                        <p:tav tm="100000">
                                          <p:val>
                                            <p:strVal val="#ppt_w"/>
                                          </p:val>
                                        </p:tav>
                                      </p:tavLst>
                                    </p:anim>
                                    <p:anim calcmode="lin" valueType="num">
                                      <p:cBhvr>
                                        <p:cTn id="8" dur="500" fill="hold"/>
                                        <p:tgtEl>
                                          <p:spTgt spid="28674"/>
                                        </p:tgtEl>
                                        <p:attrNameLst>
                                          <p:attrName>ppt_h</p:attrName>
                                        </p:attrNameLst>
                                      </p:cBhvr>
                                      <p:tavLst>
                                        <p:tav tm="0">
                                          <p:val>
                                            <p:strVal val="#ppt_h"/>
                                          </p:val>
                                        </p:tav>
                                        <p:tav tm="100000">
                                          <p:val>
                                            <p:strVal val="#ppt_h"/>
                                          </p:val>
                                        </p:tav>
                                      </p:tavLst>
                                    </p:anim>
                                    <p:anim calcmode="lin" valueType="num">
                                      <p:cBhvr>
                                        <p:cTn id="9" dur="500" fill="hold"/>
                                        <p:tgtEl>
                                          <p:spTgt spid="28674"/>
                                        </p:tgtEl>
                                        <p:attrNameLst>
                                          <p:attrName>ppt_x</p:attrName>
                                        </p:attrNameLst>
                                      </p:cBhvr>
                                      <p:tavLst>
                                        <p:tav tm="0">
                                          <p:val>
                                            <p:strVal val="#ppt_x-.2"/>
                                          </p:val>
                                        </p:tav>
                                        <p:tav tm="100000">
                                          <p:val>
                                            <p:strVal val="#ppt_x"/>
                                          </p:val>
                                        </p:tav>
                                      </p:tavLst>
                                    </p:anim>
                                    <p:anim calcmode="lin" valueType="num">
                                      <p:cBhvr>
                                        <p:cTn id="10" dur="500" fill="hold"/>
                                        <p:tgtEl>
                                          <p:spTgt spid="28674"/>
                                        </p:tgtEl>
                                        <p:attrNameLst>
                                          <p:attrName>ppt_y</p:attrName>
                                        </p:attrNameLst>
                                      </p:cBhvr>
                                      <p:tavLst>
                                        <p:tav tm="0">
                                          <p:val>
                                            <p:strVal val="#ppt_y"/>
                                          </p:val>
                                        </p:tav>
                                        <p:tav tm="100000">
                                          <p:val>
                                            <p:strVal val="#ppt_y"/>
                                          </p:val>
                                        </p:tav>
                                      </p:tavLst>
                                    </p:anim>
                                    <p:animEffect transition="in" filter="fade">
                                      <p:cBhvr>
                                        <p:cTn id="11" dur="500"/>
                                        <p:tgtEl>
                                          <p:spTgt spid="28674"/>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28675">
                                            <p:txEl>
                                              <p:pRg st="0" end="0"/>
                                            </p:txEl>
                                          </p:spTgt>
                                        </p:tgtEl>
                                        <p:attrNameLst>
                                          <p:attrName>style.visibility</p:attrName>
                                        </p:attrNameLst>
                                      </p:cBhvr>
                                      <p:to>
                                        <p:strVal val="visible"/>
                                      </p:to>
                                    </p:set>
                                    <p:anim calcmode="lin" valueType="num">
                                      <p:cBhvr>
                                        <p:cTn id="16" dur="1000" fill="hold"/>
                                        <p:tgtEl>
                                          <p:spTgt spid="28675">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28675">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28675">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2867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iterate type="lt">
                                    <p:tmPct val="5000"/>
                                  </p:iterate>
                                  <p:childTnLst>
                                    <p:set>
                                      <p:cBhvr>
                                        <p:cTn id="23" dur="1" fill="hold">
                                          <p:stCondLst>
                                            <p:cond delay="0"/>
                                          </p:stCondLst>
                                        </p:cTn>
                                        <p:tgtEl>
                                          <p:spTgt spid="28675">
                                            <p:txEl>
                                              <p:pRg st="1" end="1"/>
                                            </p:txEl>
                                          </p:spTgt>
                                        </p:tgtEl>
                                        <p:attrNameLst>
                                          <p:attrName>style.visibility</p:attrName>
                                        </p:attrNameLst>
                                      </p:cBhvr>
                                      <p:to>
                                        <p:strVal val="visible"/>
                                      </p:to>
                                    </p:set>
                                    <p:anim calcmode="lin" valueType="num">
                                      <p:cBhvr>
                                        <p:cTn id="24" dur="1000" fill="hold"/>
                                        <p:tgtEl>
                                          <p:spTgt spid="28675">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28675">
                                            <p:txEl>
                                              <p:pRg st="1" end="1"/>
                                            </p:txEl>
                                          </p:spTgt>
                                        </p:tgtEl>
                                        <p:attrNameLst>
                                          <p:attrName>ppt_h</p:attrName>
                                        </p:attrNameLst>
                                      </p:cBhvr>
                                      <p:tavLst>
                                        <p:tav tm="0">
                                          <p:val>
                                            <p:fltVal val="0"/>
                                          </p:val>
                                        </p:tav>
                                        <p:tav tm="100000">
                                          <p:val>
                                            <p:strVal val="#ppt_h"/>
                                          </p:val>
                                        </p:tav>
                                      </p:tavLst>
                                    </p:anim>
                                    <p:anim calcmode="lin" valueType="num">
                                      <p:cBhvr>
                                        <p:cTn id="26" dur="1000" fill="hold"/>
                                        <p:tgtEl>
                                          <p:spTgt spid="28675">
                                            <p:txEl>
                                              <p:pRg st="1" end="1"/>
                                            </p:txEl>
                                          </p:spTgt>
                                        </p:tgtEl>
                                        <p:attrNameLst>
                                          <p:attrName>style.rotation</p:attrName>
                                        </p:attrNameLst>
                                      </p:cBhvr>
                                      <p:tavLst>
                                        <p:tav tm="0">
                                          <p:val>
                                            <p:fltVal val="90"/>
                                          </p:val>
                                        </p:tav>
                                        <p:tav tm="100000">
                                          <p:val>
                                            <p:fltVal val="0"/>
                                          </p:val>
                                        </p:tav>
                                      </p:tavLst>
                                    </p:anim>
                                    <p:animEffect transition="in" filter="fade">
                                      <p:cBhvr>
                                        <p:cTn id="27" dur="1000"/>
                                        <p:tgtEl>
                                          <p:spTgt spid="2867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iterate type="lt">
                                    <p:tmPct val="5000"/>
                                  </p:iterate>
                                  <p:childTnLst>
                                    <p:set>
                                      <p:cBhvr>
                                        <p:cTn id="31" dur="1" fill="hold">
                                          <p:stCondLst>
                                            <p:cond delay="0"/>
                                          </p:stCondLst>
                                        </p:cTn>
                                        <p:tgtEl>
                                          <p:spTgt spid="28675">
                                            <p:txEl>
                                              <p:pRg st="2" end="2"/>
                                            </p:txEl>
                                          </p:spTgt>
                                        </p:tgtEl>
                                        <p:attrNameLst>
                                          <p:attrName>style.visibility</p:attrName>
                                        </p:attrNameLst>
                                      </p:cBhvr>
                                      <p:to>
                                        <p:strVal val="visible"/>
                                      </p:to>
                                    </p:set>
                                    <p:anim calcmode="lin" valueType="num">
                                      <p:cBhvr>
                                        <p:cTn id="32" dur="1000" fill="hold"/>
                                        <p:tgtEl>
                                          <p:spTgt spid="28675">
                                            <p:txEl>
                                              <p:pRg st="2" end="2"/>
                                            </p:txEl>
                                          </p:spTgt>
                                        </p:tgtEl>
                                        <p:attrNameLst>
                                          <p:attrName>ppt_w</p:attrName>
                                        </p:attrNameLst>
                                      </p:cBhvr>
                                      <p:tavLst>
                                        <p:tav tm="0">
                                          <p:val>
                                            <p:fltVal val="0"/>
                                          </p:val>
                                        </p:tav>
                                        <p:tav tm="100000">
                                          <p:val>
                                            <p:strVal val="#ppt_w"/>
                                          </p:val>
                                        </p:tav>
                                      </p:tavLst>
                                    </p:anim>
                                    <p:anim calcmode="lin" valueType="num">
                                      <p:cBhvr>
                                        <p:cTn id="33" dur="1000" fill="hold"/>
                                        <p:tgtEl>
                                          <p:spTgt spid="28675">
                                            <p:txEl>
                                              <p:pRg st="2" end="2"/>
                                            </p:txEl>
                                          </p:spTgt>
                                        </p:tgtEl>
                                        <p:attrNameLst>
                                          <p:attrName>ppt_h</p:attrName>
                                        </p:attrNameLst>
                                      </p:cBhvr>
                                      <p:tavLst>
                                        <p:tav tm="0">
                                          <p:val>
                                            <p:fltVal val="0"/>
                                          </p:val>
                                        </p:tav>
                                        <p:tav tm="100000">
                                          <p:val>
                                            <p:strVal val="#ppt_h"/>
                                          </p:val>
                                        </p:tav>
                                      </p:tavLst>
                                    </p:anim>
                                    <p:anim calcmode="lin" valueType="num">
                                      <p:cBhvr>
                                        <p:cTn id="34" dur="1000" fill="hold"/>
                                        <p:tgtEl>
                                          <p:spTgt spid="28675">
                                            <p:txEl>
                                              <p:pRg st="2" end="2"/>
                                            </p:txEl>
                                          </p:spTgt>
                                        </p:tgtEl>
                                        <p:attrNameLst>
                                          <p:attrName>style.rotation</p:attrName>
                                        </p:attrNameLst>
                                      </p:cBhvr>
                                      <p:tavLst>
                                        <p:tav tm="0">
                                          <p:val>
                                            <p:fltVal val="90"/>
                                          </p:val>
                                        </p:tav>
                                        <p:tav tm="100000">
                                          <p:val>
                                            <p:fltVal val="0"/>
                                          </p:val>
                                        </p:tav>
                                      </p:tavLst>
                                    </p:anim>
                                    <p:animEffect transition="in" filter="fade">
                                      <p:cBhvr>
                                        <p:cTn id="35" dur="1000"/>
                                        <p:tgtEl>
                                          <p:spTgt spid="286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914400" y="762000"/>
            <a:ext cx="8001000" cy="809625"/>
          </a:xfrm>
        </p:spPr>
        <p:txBody>
          <a:bodyPr/>
          <a:lstStyle/>
          <a:p>
            <a:pPr algn="ctr" rtl="1"/>
            <a:r>
              <a:rPr lang="fa-IR" sz="4800" smtClean="0">
                <a:solidFill>
                  <a:srgbClr val="FF0000"/>
                </a:solidFill>
                <a:cs typeface="B Zar" pitchFamily="2" charset="-78"/>
              </a:rPr>
              <a:t>چند نکته در رابطه با سنجه ها </a:t>
            </a:r>
          </a:p>
        </p:txBody>
      </p:sp>
      <p:sp>
        <p:nvSpPr>
          <p:cNvPr id="29699" name="Content Placeholder 2"/>
          <p:cNvSpPr>
            <a:spLocks noGrp="1"/>
          </p:cNvSpPr>
          <p:nvPr>
            <p:ph idx="1"/>
          </p:nvPr>
        </p:nvSpPr>
        <p:spPr>
          <a:xfrm>
            <a:off x="914400" y="2362200"/>
            <a:ext cx="8001000" cy="4067175"/>
          </a:xfrm>
        </p:spPr>
        <p:txBody>
          <a:bodyPr/>
          <a:lstStyle/>
          <a:p>
            <a:pPr algn="just" rtl="1"/>
            <a:r>
              <a:rPr lang="fa-IR" sz="2400" b="1" smtClean="0">
                <a:cs typeface="B Zar" pitchFamily="2" charset="-78"/>
              </a:rPr>
              <a:t>معلم در تعیین سنجه ها  دقت کند تا  از نوشتن سنجه هایی که </a:t>
            </a:r>
            <a:r>
              <a:rPr lang="fa-IR" sz="2400" b="1" smtClean="0">
                <a:solidFill>
                  <a:srgbClr val="FF0000"/>
                </a:solidFill>
                <a:cs typeface="B Zar" pitchFamily="2" charset="-78"/>
              </a:rPr>
              <a:t>با نتایج یادگیری بی ارتباط</a:t>
            </a:r>
            <a:r>
              <a:rPr lang="fa-IR" sz="2400" b="1" smtClean="0">
                <a:cs typeface="B Zar" pitchFamily="2" charset="-78"/>
              </a:rPr>
              <a:t> می باشند جدا خوداری نماید .</a:t>
            </a:r>
            <a:endParaRPr lang="en-US" sz="2400" b="1" smtClean="0">
              <a:cs typeface="B Zar" pitchFamily="2" charset="-78"/>
            </a:endParaRPr>
          </a:p>
          <a:p>
            <a:pPr algn="just" rtl="1"/>
            <a:r>
              <a:rPr lang="fa-IR" sz="2400" b="1" smtClean="0">
                <a:cs typeface="B Zar" pitchFamily="2" charset="-78"/>
              </a:rPr>
              <a:t>تعیین سنجه ها نیاز به </a:t>
            </a:r>
            <a:r>
              <a:rPr lang="fa-IR" sz="2400" b="1" smtClean="0">
                <a:solidFill>
                  <a:srgbClr val="FF0000"/>
                </a:solidFill>
                <a:cs typeface="B Zar" pitchFamily="2" charset="-78"/>
              </a:rPr>
              <a:t>تجربه ، تخصص و تسلط بر موضوع  </a:t>
            </a:r>
            <a:r>
              <a:rPr lang="fa-IR" sz="2400" b="1" smtClean="0">
                <a:cs typeface="B Zar" pitchFamily="2" charset="-78"/>
              </a:rPr>
              <a:t>مورد ارزیابی را می طلبد ؛ توصیه می گردد آن دسته از همکاران گرامی که سابقه خدمت و یا مدرک تحصیلی پایینی دارند و هنوز مهارت های حرفه ای معلمی را آن گونه که باید و شاید مسلط نیستند ، نسبت به تعیین پایایی سنجه های تعیین شده خود اقدام مشورتی لازم با </a:t>
            </a:r>
            <a:r>
              <a:rPr lang="fa-IR" sz="2400" b="1" smtClean="0">
                <a:solidFill>
                  <a:srgbClr val="FF0000"/>
                </a:solidFill>
                <a:cs typeface="B Zar" pitchFamily="2" charset="-78"/>
              </a:rPr>
              <a:t>معلمین راهنما ، مدیر مدرسه ، گروه های آموزشی</a:t>
            </a:r>
            <a:r>
              <a:rPr lang="fa-IR" sz="2400" b="1" smtClean="0">
                <a:cs typeface="B Zar" pitchFamily="2" charset="-78"/>
              </a:rPr>
              <a:t> ، همکاران معلمِ صاحب صلاحیت یا ... معمول دارند  .</a:t>
            </a:r>
            <a:endParaRPr lang="en-US" sz="2400" b="1" smtClean="0">
              <a:cs typeface="B Zar" pitchFamily="2" charset="-78"/>
            </a:endParaRPr>
          </a:p>
          <a:p>
            <a:pPr algn="just"/>
            <a:endParaRPr lang="fa-IR" sz="2400"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9698"/>
                                        </p:tgtEl>
                                        <p:attrNameLst>
                                          <p:attrName>style.visibility</p:attrName>
                                        </p:attrNameLst>
                                      </p:cBhvr>
                                      <p:to>
                                        <p:strVal val="visible"/>
                                      </p:to>
                                    </p:set>
                                    <p:anim calcmode="lin" valueType="num">
                                      <p:cBhvr>
                                        <p:cTn id="7" dur="500" fill="hold"/>
                                        <p:tgtEl>
                                          <p:spTgt spid="29698"/>
                                        </p:tgtEl>
                                        <p:attrNameLst>
                                          <p:attrName>ppt_w</p:attrName>
                                        </p:attrNameLst>
                                      </p:cBhvr>
                                      <p:tavLst>
                                        <p:tav tm="0">
                                          <p:val>
                                            <p:strVal val="#ppt_w*0.05"/>
                                          </p:val>
                                        </p:tav>
                                        <p:tav tm="100000">
                                          <p:val>
                                            <p:strVal val="#ppt_w"/>
                                          </p:val>
                                        </p:tav>
                                      </p:tavLst>
                                    </p:anim>
                                    <p:anim calcmode="lin" valueType="num">
                                      <p:cBhvr>
                                        <p:cTn id="8" dur="500" fill="hold"/>
                                        <p:tgtEl>
                                          <p:spTgt spid="29698"/>
                                        </p:tgtEl>
                                        <p:attrNameLst>
                                          <p:attrName>ppt_h</p:attrName>
                                        </p:attrNameLst>
                                      </p:cBhvr>
                                      <p:tavLst>
                                        <p:tav tm="0">
                                          <p:val>
                                            <p:strVal val="#ppt_h"/>
                                          </p:val>
                                        </p:tav>
                                        <p:tav tm="100000">
                                          <p:val>
                                            <p:strVal val="#ppt_h"/>
                                          </p:val>
                                        </p:tav>
                                      </p:tavLst>
                                    </p:anim>
                                    <p:anim calcmode="lin" valueType="num">
                                      <p:cBhvr>
                                        <p:cTn id="9" dur="500" fill="hold"/>
                                        <p:tgtEl>
                                          <p:spTgt spid="29698"/>
                                        </p:tgtEl>
                                        <p:attrNameLst>
                                          <p:attrName>ppt_x</p:attrName>
                                        </p:attrNameLst>
                                      </p:cBhvr>
                                      <p:tavLst>
                                        <p:tav tm="0">
                                          <p:val>
                                            <p:strVal val="#ppt_x-.2"/>
                                          </p:val>
                                        </p:tav>
                                        <p:tav tm="100000">
                                          <p:val>
                                            <p:strVal val="#ppt_x"/>
                                          </p:val>
                                        </p:tav>
                                      </p:tavLst>
                                    </p:anim>
                                    <p:anim calcmode="lin" valueType="num">
                                      <p:cBhvr>
                                        <p:cTn id="10" dur="500" fill="hold"/>
                                        <p:tgtEl>
                                          <p:spTgt spid="29698"/>
                                        </p:tgtEl>
                                        <p:attrNameLst>
                                          <p:attrName>ppt_y</p:attrName>
                                        </p:attrNameLst>
                                      </p:cBhvr>
                                      <p:tavLst>
                                        <p:tav tm="0">
                                          <p:val>
                                            <p:strVal val="#ppt_y"/>
                                          </p:val>
                                        </p:tav>
                                        <p:tav tm="100000">
                                          <p:val>
                                            <p:strVal val="#ppt_y"/>
                                          </p:val>
                                        </p:tav>
                                      </p:tavLst>
                                    </p:anim>
                                    <p:animEffect transition="in" filter="fade">
                                      <p:cBhvr>
                                        <p:cTn id="11" dur="500"/>
                                        <p:tgtEl>
                                          <p:spTgt spid="29698"/>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29699">
                                            <p:txEl>
                                              <p:pRg st="0" end="0"/>
                                            </p:txEl>
                                          </p:spTgt>
                                        </p:tgtEl>
                                        <p:attrNameLst>
                                          <p:attrName>style.visibility</p:attrName>
                                        </p:attrNameLst>
                                      </p:cBhvr>
                                      <p:to>
                                        <p:strVal val="visible"/>
                                      </p:to>
                                    </p:set>
                                    <p:anim calcmode="lin" valueType="num">
                                      <p:cBhvr>
                                        <p:cTn id="16" dur="1000" fill="hold"/>
                                        <p:tgtEl>
                                          <p:spTgt spid="29699">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29699">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29699">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29699">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iterate type="lt">
                                    <p:tmPct val="5000"/>
                                  </p:iterate>
                                  <p:childTnLst>
                                    <p:set>
                                      <p:cBhvr>
                                        <p:cTn id="23" dur="1" fill="hold">
                                          <p:stCondLst>
                                            <p:cond delay="0"/>
                                          </p:stCondLst>
                                        </p:cTn>
                                        <p:tgtEl>
                                          <p:spTgt spid="29699">
                                            <p:txEl>
                                              <p:pRg st="1" end="1"/>
                                            </p:txEl>
                                          </p:spTgt>
                                        </p:tgtEl>
                                        <p:attrNameLst>
                                          <p:attrName>style.visibility</p:attrName>
                                        </p:attrNameLst>
                                      </p:cBhvr>
                                      <p:to>
                                        <p:strVal val="visible"/>
                                      </p:to>
                                    </p:set>
                                    <p:anim calcmode="lin" valueType="num">
                                      <p:cBhvr>
                                        <p:cTn id="24" dur="1000" fill="hold"/>
                                        <p:tgtEl>
                                          <p:spTgt spid="29699">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29699">
                                            <p:txEl>
                                              <p:pRg st="1" end="1"/>
                                            </p:txEl>
                                          </p:spTgt>
                                        </p:tgtEl>
                                        <p:attrNameLst>
                                          <p:attrName>ppt_h</p:attrName>
                                        </p:attrNameLst>
                                      </p:cBhvr>
                                      <p:tavLst>
                                        <p:tav tm="0">
                                          <p:val>
                                            <p:fltVal val="0"/>
                                          </p:val>
                                        </p:tav>
                                        <p:tav tm="100000">
                                          <p:val>
                                            <p:strVal val="#ppt_h"/>
                                          </p:val>
                                        </p:tav>
                                      </p:tavLst>
                                    </p:anim>
                                    <p:anim calcmode="lin" valueType="num">
                                      <p:cBhvr>
                                        <p:cTn id="26" dur="1000" fill="hold"/>
                                        <p:tgtEl>
                                          <p:spTgt spid="29699">
                                            <p:txEl>
                                              <p:pRg st="1" end="1"/>
                                            </p:txEl>
                                          </p:spTgt>
                                        </p:tgtEl>
                                        <p:attrNameLst>
                                          <p:attrName>style.rotation</p:attrName>
                                        </p:attrNameLst>
                                      </p:cBhvr>
                                      <p:tavLst>
                                        <p:tav tm="0">
                                          <p:val>
                                            <p:fltVal val="90"/>
                                          </p:val>
                                        </p:tav>
                                        <p:tav tm="100000">
                                          <p:val>
                                            <p:fltVal val="0"/>
                                          </p:val>
                                        </p:tav>
                                      </p:tavLst>
                                    </p:anim>
                                    <p:animEffect transition="in" filter="fade">
                                      <p:cBhvr>
                                        <p:cTn id="27" dur="1000"/>
                                        <p:tgtEl>
                                          <p:spTgt spid="296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P spid="29699"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38" y="428625"/>
            <a:ext cx="8358187" cy="1357313"/>
          </a:xfrm>
        </p:spPr>
        <p:txBody>
          <a:bodyPr>
            <a:normAutofit fontScale="90000"/>
          </a:bodyPr>
          <a:lstStyle/>
          <a:p>
            <a:pPr algn="ctr">
              <a:defRPr/>
            </a:pPr>
            <a:r>
              <a:rPr lang="fa-IR" sz="4400" dirty="0" smtClean="0">
                <a:solidFill>
                  <a:schemeClr val="tx1">
                    <a:lumMod val="60000"/>
                    <a:lumOff val="40000"/>
                  </a:schemeClr>
                </a:solidFill>
                <a:cs typeface="B Zar" pitchFamily="2" charset="-78"/>
              </a:rPr>
              <a:t>تعیین اهداف</a:t>
            </a:r>
            <a:br>
              <a:rPr lang="fa-IR" sz="4400" dirty="0" smtClean="0">
                <a:solidFill>
                  <a:schemeClr val="tx1">
                    <a:lumMod val="60000"/>
                    <a:lumOff val="40000"/>
                  </a:schemeClr>
                </a:solidFill>
                <a:cs typeface="B Zar" pitchFamily="2" charset="-78"/>
              </a:rPr>
            </a:br>
            <a:r>
              <a:rPr lang="fa-IR" sz="4400" dirty="0" smtClean="0">
                <a:solidFill>
                  <a:schemeClr val="tx1"/>
                </a:solidFill>
              </a:rPr>
              <a:t> </a:t>
            </a:r>
            <a:r>
              <a:rPr lang="fa-IR" sz="2000" dirty="0" smtClean="0">
                <a:solidFill>
                  <a:schemeClr val="accent1">
                    <a:lumMod val="75000"/>
                  </a:schemeClr>
                </a:solidFill>
                <a:cs typeface="B Zar" pitchFamily="2" charset="-78"/>
              </a:rPr>
              <a:t>اهداف بیان کلی آن  چیزی است که معلم انتظار دارد در پایان هر فعالیت بدان دست یابد.</a:t>
            </a:r>
            <a:r>
              <a:rPr lang="fa-IR" sz="4800" dirty="0" smtClean="0">
                <a:solidFill>
                  <a:schemeClr val="accent1">
                    <a:lumMod val="75000"/>
                  </a:schemeClr>
                </a:solidFill>
              </a:rPr>
              <a:t> </a:t>
            </a:r>
            <a:endParaRPr lang="fa-IR" sz="4400" dirty="0">
              <a:solidFill>
                <a:schemeClr val="accent1">
                  <a:lumMod val="75000"/>
                </a:schemeClr>
              </a:solidFill>
              <a:cs typeface="B Zar" pitchFamily="2" charset="-78"/>
            </a:endParaRPr>
          </a:p>
        </p:txBody>
      </p:sp>
      <p:sp>
        <p:nvSpPr>
          <p:cNvPr id="32771" name="Content Placeholder 2"/>
          <p:cNvSpPr>
            <a:spLocks noGrp="1"/>
          </p:cNvSpPr>
          <p:nvPr>
            <p:ph idx="1"/>
          </p:nvPr>
        </p:nvSpPr>
        <p:spPr>
          <a:xfrm>
            <a:off x="914400" y="2286000"/>
            <a:ext cx="8001000" cy="4357688"/>
          </a:xfrm>
        </p:spPr>
        <p:txBody>
          <a:bodyPr/>
          <a:lstStyle/>
          <a:p>
            <a:pPr algn="just" rtl="1"/>
            <a:r>
              <a:rPr lang="fa-IR" sz="2000" b="1" smtClean="0">
                <a:cs typeface="B Zar" pitchFamily="2" charset="-78"/>
              </a:rPr>
              <a:t>به عنوان نمونه در درس اول علوم پایه اول یعنی درس: « ما و اطراف ما »معلم براساس  محتوای درس ، اهداف درس را  این گونه تعیین می نماید .</a:t>
            </a:r>
            <a:endParaRPr lang="en-US" sz="2000" b="1" smtClean="0">
              <a:cs typeface="B Zar" pitchFamily="2" charset="-78"/>
            </a:endParaRPr>
          </a:p>
          <a:p>
            <a:pPr algn="just" rtl="1"/>
            <a:r>
              <a:rPr lang="fa-IR" sz="2000" b="1" smtClean="0">
                <a:solidFill>
                  <a:srgbClr val="FF0000"/>
                </a:solidFill>
                <a:cs typeface="B Zar" pitchFamily="2" charset="-78"/>
              </a:rPr>
              <a:t>محتوای درس:</a:t>
            </a:r>
            <a:endParaRPr lang="en-US" sz="2000" b="1" smtClean="0">
              <a:solidFill>
                <a:srgbClr val="FF0000"/>
              </a:solidFill>
              <a:cs typeface="B Zar" pitchFamily="2" charset="-78"/>
            </a:endParaRPr>
          </a:p>
          <a:p>
            <a:pPr algn="just" rtl="1"/>
            <a:r>
              <a:rPr lang="fa-IR" sz="2000" b="1" smtClean="0">
                <a:cs typeface="B Zar" pitchFamily="2" charset="-78"/>
              </a:rPr>
              <a:t>کودکان به اهمیت استفاده از حواس در شناسایی محیط اطراف پی می برند و با انجام فعالیت هایی با نقش حواس آشنا می شوند و مهارت مشاهده در آنان تقویت می گردد .</a:t>
            </a:r>
            <a:endParaRPr lang="en-US" sz="2000" b="1" smtClean="0">
              <a:cs typeface="B Zar" pitchFamily="2" charset="-78"/>
            </a:endParaRPr>
          </a:p>
          <a:p>
            <a:pPr algn="just" rtl="1"/>
            <a:r>
              <a:rPr lang="fa-IR" sz="2000" b="1" smtClean="0">
                <a:solidFill>
                  <a:srgbClr val="FF0000"/>
                </a:solidFill>
                <a:cs typeface="B Zar" pitchFamily="2" charset="-78"/>
              </a:rPr>
              <a:t>اهداف درس  :</a:t>
            </a:r>
            <a:endParaRPr lang="en-US" sz="2000" b="1" smtClean="0">
              <a:solidFill>
                <a:srgbClr val="FF0000"/>
              </a:solidFill>
              <a:cs typeface="B Zar" pitchFamily="2" charset="-78"/>
            </a:endParaRPr>
          </a:p>
          <a:p>
            <a:pPr algn="just" rtl="1"/>
            <a:r>
              <a:rPr lang="fa-IR" sz="2000" b="1" smtClean="0">
                <a:cs typeface="B Zar" pitchFamily="2" charset="-78"/>
              </a:rPr>
              <a:t>کودکان باید :</a:t>
            </a:r>
            <a:endParaRPr lang="en-US" sz="2000" b="1" smtClean="0">
              <a:cs typeface="B Zar" pitchFamily="2" charset="-78"/>
            </a:endParaRPr>
          </a:p>
          <a:p>
            <a:pPr algn="just" rtl="1"/>
            <a:r>
              <a:rPr lang="fa-IR" sz="2000" b="1" smtClean="0">
                <a:cs typeface="B Zar" pitchFamily="2" charset="-78"/>
              </a:rPr>
              <a:t>از حواس خود در شناسایی محیط اطراف استفاده کنند .</a:t>
            </a:r>
            <a:endParaRPr lang="en-US" sz="2000" b="1" smtClean="0">
              <a:cs typeface="B Zar" pitchFamily="2" charset="-78"/>
            </a:endParaRPr>
          </a:p>
          <a:p>
            <a:pPr algn="just" rtl="1"/>
            <a:r>
              <a:rPr lang="fa-IR" sz="2000" b="1" smtClean="0">
                <a:cs typeface="B Zar" pitchFamily="2" charset="-78"/>
              </a:rPr>
              <a:t>اجسام را از نظر شکل ظاهر ، صدا ، بو ، مزه ، رنگ و ویژگی های ظاهری مقایسه و طبقه بندی کنند .</a:t>
            </a:r>
            <a:endParaRPr lang="en-US" sz="2000" b="1" smtClean="0">
              <a:cs typeface="B Zar" pitchFamily="2" charset="-78"/>
            </a:endParaRPr>
          </a:p>
          <a:p>
            <a:pPr algn="just" rtl="1"/>
            <a:r>
              <a:rPr lang="fa-IR" sz="2000" b="1" smtClean="0">
                <a:cs typeface="B Zar" pitchFamily="2" charset="-78"/>
              </a:rPr>
              <a:t>با عوامل مؤثر در آسیب رساندن به این حواس آشنا شوند .</a:t>
            </a:r>
            <a:endParaRPr lang="en-US" sz="2000" b="1" smtClean="0">
              <a:cs typeface="B Zar" pitchFamily="2" charset="-78"/>
            </a:endParaRPr>
          </a:p>
          <a:p>
            <a:pPr algn="r"/>
            <a:endParaRPr lang="fa-IR" sz="200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0.05"/>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anim calcmode="lin" valueType="num">
                                      <p:cBhvr>
                                        <p:cTn id="9" dur="500" fill="hold"/>
                                        <p:tgtEl>
                                          <p:spTgt spid="2"/>
                                        </p:tgtEl>
                                        <p:attrNameLst>
                                          <p:attrName>ppt_x</p:attrName>
                                        </p:attrNameLst>
                                      </p:cBhvr>
                                      <p:tavLst>
                                        <p:tav tm="0">
                                          <p:val>
                                            <p:strVal val="#ppt_x-.2"/>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32771">
                                            <p:txEl>
                                              <p:pRg st="0" end="0"/>
                                            </p:txEl>
                                          </p:spTgt>
                                        </p:tgtEl>
                                        <p:attrNameLst>
                                          <p:attrName>style.visibility</p:attrName>
                                        </p:attrNameLst>
                                      </p:cBhvr>
                                      <p:to>
                                        <p:strVal val="visible"/>
                                      </p:to>
                                    </p:set>
                                    <p:anim calcmode="lin" valueType="num">
                                      <p:cBhvr>
                                        <p:cTn id="16" dur="1000" fill="hold"/>
                                        <p:tgtEl>
                                          <p:spTgt spid="32771">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32771">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32771">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32771">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iterate type="lt">
                                    <p:tmPct val="5000"/>
                                  </p:iterate>
                                  <p:childTnLst>
                                    <p:set>
                                      <p:cBhvr>
                                        <p:cTn id="23" dur="1" fill="hold">
                                          <p:stCondLst>
                                            <p:cond delay="0"/>
                                          </p:stCondLst>
                                        </p:cTn>
                                        <p:tgtEl>
                                          <p:spTgt spid="32771">
                                            <p:txEl>
                                              <p:pRg st="1" end="1"/>
                                            </p:txEl>
                                          </p:spTgt>
                                        </p:tgtEl>
                                        <p:attrNameLst>
                                          <p:attrName>style.visibility</p:attrName>
                                        </p:attrNameLst>
                                      </p:cBhvr>
                                      <p:to>
                                        <p:strVal val="visible"/>
                                      </p:to>
                                    </p:set>
                                    <p:anim calcmode="lin" valueType="num">
                                      <p:cBhvr>
                                        <p:cTn id="24" dur="1000" fill="hold"/>
                                        <p:tgtEl>
                                          <p:spTgt spid="32771">
                                            <p:txEl>
                                              <p:pRg st="1" end="1"/>
                                            </p:txEl>
                                          </p:spTgt>
                                        </p:tgtEl>
                                        <p:attrNameLst>
                                          <p:attrName>ppt_w</p:attrName>
                                        </p:attrNameLst>
                                      </p:cBhvr>
                                      <p:tavLst>
                                        <p:tav tm="0">
                                          <p:val>
                                            <p:fltVal val="0"/>
                                          </p:val>
                                        </p:tav>
                                        <p:tav tm="100000">
                                          <p:val>
                                            <p:strVal val="#ppt_w"/>
                                          </p:val>
                                        </p:tav>
                                      </p:tavLst>
                                    </p:anim>
                                    <p:anim calcmode="lin" valueType="num">
                                      <p:cBhvr>
                                        <p:cTn id="25" dur="1000" fill="hold"/>
                                        <p:tgtEl>
                                          <p:spTgt spid="32771">
                                            <p:txEl>
                                              <p:pRg st="1" end="1"/>
                                            </p:txEl>
                                          </p:spTgt>
                                        </p:tgtEl>
                                        <p:attrNameLst>
                                          <p:attrName>ppt_h</p:attrName>
                                        </p:attrNameLst>
                                      </p:cBhvr>
                                      <p:tavLst>
                                        <p:tav tm="0">
                                          <p:val>
                                            <p:fltVal val="0"/>
                                          </p:val>
                                        </p:tav>
                                        <p:tav tm="100000">
                                          <p:val>
                                            <p:strVal val="#ppt_h"/>
                                          </p:val>
                                        </p:tav>
                                      </p:tavLst>
                                    </p:anim>
                                    <p:anim calcmode="lin" valueType="num">
                                      <p:cBhvr>
                                        <p:cTn id="26" dur="1000" fill="hold"/>
                                        <p:tgtEl>
                                          <p:spTgt spid="32771">
                                            <p:txEl>
                                              <p:pRg st="1" end="1"/>
                                            </p:txEl>
                                          </p:spTgt>
                                        </p:tgtEl>
                                        <p:attrNameLst>
                                          <p:attrName>style.rotation</p:attrName>
                                        </p:attrNameLst>
                                      </p:cBhvr>
                                      <p:tavLst>
                                        <p:tav tm="0">
                                          <p:val>
                                            <p:fltVal val="90"/>
                                          </p:val>
                                        </p:tav>
                                        <p:tav tm="100000">
                                          <p:val>
                                            <p:fltVal val="0"/>
                                          </p:val>
                                        </p:tav>
                                      </p:tavLst>
                                    </p:anim>
                                    <p:animEffect transition="in" filter="fade">
                                      <p:cBhvr>
                                        <p:cTn id="27" dur="1000"/>
                                        <p:tgtEl>
                                          <p:spTgt spid="3277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iterate type="lt">
                                    <p:tmPct val="5000"/>
                                  </p:iterate>
                                  <p:childTnLst>
                                    <p:set>
                                      <p:cBhvr>
                                        <p:cTn id="31" dur="1" fill="hold">
                                          <p:stCondLst>
                                            <p:cond delay="0"/>
                                          </p:stCondLst>
                                        </p:cTn>
                                        <p:tgtEl>
                                          <p:spTgt spid="32771">
                                            <p:txEl>
                                              <p:pRg st="2" end="2"/>
                                            </p:txEl>
                                          </p:spTgt>
                                        </p:tgtEl>
                                        <p:attrNameLst>
                                          <p:attrName>style.visibility</p:attrName>
                                        </p:attrNameLst>
                                      </p:cBhvr>
                                      <p:to>
                                        <p:strVal val="visible"/>
                                      </p:to>
                                    </p:set>
                                    <p:anim calcmode="lin" valueType="num">
                                      <p:cBhvr>
                                        <p:cTn id="32" dur="1000" fill="hold"/>
                                        <p:tgtEl>
                                          <p:spTgt spid="32771">
                                            <p:txEl>
                                              <p:pRg st="2" end="2"/>
                                            </p:txEl>
                                          </p:spTgt>
                                        </p:tgtEl>
                                        <p:attrNameLst>
                                          <p:attrName>ppt_w</p:attrName>
                                        </p:attrNameLst>
                                      </p:cBhvr>
                                      <p:tavLst>
                                        <p:tav tm="0">
                                          <p:val>
                                            <p:fltVal val="0"/>
                                          </p:val>
                                        </p:tav>
                                        <p:tav tm="100000">
                                          <p:val>
                                            <p:strVal val="#ppt_w"/>
                                          </p:val>
                                        </p:tav>
                                      </p:tavLst>
                                    </p:anim>
                                    <p:anim calcmode="lin" valueType="num">
                                      <p:cBhvr>
                                        <p:cTn id="33" dur="1000" fill="hold"/>
                                        <p:tgtEl>
                                          <p:spTgt spid="32771">
                                            <p:txEl>
                                              <p:pRg st="2" end="2"/>
                                            </p:txEl>
                                          </p:spTgt>
                                        </p:tgtEl>
                                        <p:attrNameLst>
                                          <p:attrName>ppt_h</p:attrName>
                                        </p:attrNameLst>
                                      </p:cBhvr>
                                      <p:tavLst>
                                        <p:tav tm="0">
                                          <p:val>
                                            <p:fltVal val="0"/>
                                          </p:val>
                                        </p:tav>
                                        <p:tav tm="100000">
                                          <p:val>
                                            <p:strVal val="#ppt_h"/>
                                          </p:val>
                                        </p:tav>
                                      </p:tavLst>
                                    </p:anim>
                                    <p:anim calcmode="lin" valueType="num">
                                      <p:cBhvr>
                                        <p:cTn id="34" dur="1000" fill="hold"/>
                                        <p:tgtEl>
                                          <p:spTgt spid="32771">
                                            <p:txEl>
                                              <p:pRg st="2" end="2"/>
                                            </p:txEl>
                                          </p:spTgt>
                                        </p:tgtEl>
                                        <p:attrNameLst>
                                          <p:attrName>style.rotation</p:attrName>
                                        </p:attrNameLst>
                                      </p:cBhvr>
                                      <p:tavLst>
                                        <p:tav tm="0">
                                          <p:val>
                                            <p:fltVal val="90"/>
                                          </p:val>
                                        </p:tav>
                                        <p:tav tm="100000">
                                          <p:val>
                                            <p:fltVal val="0"/>
                                          </p:val>
                                        </p:tav>
                                      </p:tavLst>
                                    </p:anim>
                                    <p:animEffect transition="in" filter="fade">
                                      <p:cBhvr>
                                        <p:cTn id="35" dur="1000"/>
                                        <p:tgtEl>
                                          <p:spTgt spid="32771">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iterate type="lt">
                                    <p:tmPct val="5000"/>
                                  </p:iterate>
                                  <p:childTnLst>
                                    <p:set>
                                      <p:cBhvr>
                                        <p:cTn id="39" dur="1" fill="hold">
                                          <p:stCondLst>
                                            <p:cond delay="0"/>
                                          </p:stCondLst>
                                        </p:cTn>
                                        <p:tgtEl>
                                          <p:spTgt spid="32771">
                                            <p:txEl>
                                              <p:pRg st="3" end="3"/>
                                            </p:txEl>
                                          </p:spTgt>
                                        </p:tgtEl>
                                        <p:attrNameLst>
                                          <p:attrName>style.visibility</p:attrName>
                                        </p:attrNameLst>
                                      </p:cBhvr>
                                      <p:to>
                                        <p:strVal val="visible"/>
                                      </p:to>
                                    </p:set>
                                    <p:anim calcmode="lin" valueType="num">
                                      <p:cBhvr>
                                        <p:cTn id="40" dur="1000" fill="hold"/>
                                        <p:tgtEl>
                                          <p:spTgt spid="32771">
                                            <p:txEl>
                                              <p:pRg st="3" end="3"/>
                                            </p:txEl>
                                          </p:spTgt>
                                        </p:tgtEl>
                                        <p:attrNameLst>
                                          <p:attrName>ppt_w</p:attrName>
                                        </p:attrNameLst>
                                      </p:cBhvr>
                                      <p:tavLst>
                                        <p:tav tm="0">
                                          <p:val>
                                            <p:fltVal val="0"/>
                                          </p:val>
                                        </p:tav>
                                        <p:tav tm="100000">
                                          <p:val>
                                            <p:strVal val="#ppt_w"/>
                                          </p:val>
                                        </p:tav>
                                      </p:tavLst>
                                    </p:anim>
                                    <p:anim calcmode="lin" valueType="num">
                                      <p:cBhvr>
                                        <p:cTn id="41" dur="1000" fill="hold"/>
                                        <p:tgtEl>
                                          <p:spTgt spid="32771">
                                            <p:txEl>
                                              <p:pRg st="3" end="3"/>
                                            </p:txEl>
                                          </p:spTgt>
                                        </p:tgtEl>
                                        <p:attrNameLst>
                                          <p:attrName>ppt_h</p:attrName>
                                        </p:attrNameLst>
                                      </p:cBhvr>
                                      <p:tavLst>
                                        <p:tav tm="0">
                                          <p:val>
                                            <p:fltVal val="0"/>
                                          </p:val>
                                        </p:tav>
                                        <p:tav tm="100000">
                                          <p:val>
                                            <p:strVal val="#ppt_h"/>
                                          </p:val>
                                        </p:tav>
                                      </p:tavLst>
                                    </p:anim>
                                    <p:anim calcmode="lin" valueType="num">
                                      <p:cBhvr>
                                        <p:cTn id="42" dur="1000" fill="hold"/>
                                        <p:tgtEl>
                                          <p:spTgt spid="32771">
                                            <p:txEl>
                                              <p:pRg st="3" end="3"/>
                                            </p:txEl>
                                          </p:spTgt>
                                        </p:tgtEl>
                                        <p:attrNameLst>
                                          <p:attrName>style.rotation</p:attrName>
                                        </p:attrNameLst>
                                      </p:cBhvr>
                                      <p:tavLst>
                                        <p:tav tm="0">
                                          <p:val>
                                            <p:fltVal val="90"/>
                                          </p:val>
                                        </p:tav>
                                        <p:tav tm="100000">
                                          <p:val>
                                            <p:fltVal val="0"/>
                                          </p:val>
                                        </p:tav>
                                      </p:tavLst>
                                    </p:anim>
                                    <p:animEffect transition="in" filter="fade">
                                      <p:cBhvr>
                                        <p:cTn id="43" dur="1000"/>
                                        <p:tgtEl>
                                          <p:spTgt spid="32771">
                                            <p:txEl>
                                              <p:pRg st="3" end="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31" presetClass="entr" presetSubtype="0" fill="hold" grpId="0" nodeType="clickEffect">
                                  <p:stCondLst>
                                    <p:cond delay="0"/>
                                  </p:stCondLst>
                                  <p:iterate type="lt">
                                    <p:tmPct val="5000"/>
                                  </p:iterate>
                                  <p:childTnLst>
                                    <p:set>
                                      <p:cBhvr>
                                        <p:cTn id="47" dur="1" fill="hold">
                                          <p:stCondLst>
                                            <p:cond delay="0"/>
                                          </p:stCondLst>
                                        </p:cTn>
                                        <p:tgtEl>
                                          <p:spTgt spid="32771">
                                            <p:txEl>
                                              <p:pRg st="4" end="4"/>
                                            </p:txEl>
                                          </p:spTgt>
                                        </p:tgtEl>
                                        <p:attrNameLst>
                                          <p:attrName>style.visibility</p:attrName>
                                        </p:attrNameLst>
                                      </p:cBhvr>
                                      <p:to>
                                        <p:strVal val="visible"/>
                                      </p:to>
                                    </p:set>
                                    <p:anim calcmode="lin" valueType="num">
                                      <p:cBhvr>
                                        <p:cTn id="48" dur="1000" fill="hold"/>
                                        <p:tgtEl>
                                          <p:spTgt spid="32771">
                                            <p:txEl>
                                              <p:pRg st="4" end="4"/>
                                            </p:txEl>
                                          </p:spTgt>
                                        </p:tgtEl>
                                        <p:attrNameLst>
                                          <p:attrName>ppt_w</p:attrName>
                                        </p:attrNameLst>
                                      </p:cBhvr>
                                      <p:tavLst>
                                        <p:tav tm="0">
                                          <p:val>
                                            <p:fltVal val="0"/>
                                          </p:val>
                                        </p:tav>
                                        <p:tav tm="100000">
                                          <p:val>
                                            <p:strVal val="#ppt_w"/>
                                          </p:val>
                                        </p:tav>
                                      </p:tavLst>
                                    </p:anim>
                                    <p:anim calcmode="lin" valueType="num">
                                      <p:cBhvr>
                                        <p:cTn id="49" dur="1000" fill="hold"/>
                                        <p:tgtEl>
                                          <p:spTgt spid="32771">
                                            <p:txEl>
                                              <p:pRg st="4" end="4"/>
                                            </p:txEl>
                                          </p:spTgt>
                                        </p:tgtEl>
                                        <p:attrNameLst>
                                          <p:attrName>ppt_h</p:attrName>
                                        </p:attrNameLst>
                                      </p:cBhvr>
                                      <p:tavLst>
                                        <p:tav tm="0">
                                          <p:val>
                                            <p:fltVal val="0"/>
                                          </p:val>
                                        </p:tav>
                                        <p:tav tm="100000">
                                          <p:val>
                                            <p:strVal val="#ppt_h"/>
                                          </p:val>
                                        </p:tav>
                                      </p:tavLst>
                                    </p:anim>
                                    <p:anim calcmode="lin" valueType="num">
                                      <p:cBhvr>
                                        <p:cTn id="50" dur="1000" fill="hold"/>
                                        <p:tgtEl>
                                          <p:spTgt spid="32771">
                                            <p:txEl>
                                              <p:pRg st="4" end="4"/>
                                            </p:txEl>
                                          </p:spTgt>
                                        </p:tgtEl>
                                        <p:attrNameLst>
                                          <p:attrName>style.rotation</p:attrName>
                                        </p:attrNameLst>
                                      </p:cBhvr>
                                      <p:tavLst>
                                        <p:tav tm="0">
                                          <p:val>
                                            <p:fltVal val="90"/>
                                          </p:val>
                                        </p:tav>
                                        <p:tav tm="100000">
                                          <p:val>
                                            <p:fltVal val="0"/>
                                          </p:val>
                                        </p:tav>
                                      </p:tavLst>
                                    </p:anim>
                                    <p:animEffect transition="in" filter="fade">
                                      <p:cBhvr>
                                        <p:cTn id="51" dur="1000"/>
                                        <p:tgtEl>
                                          <p:spTgt spid="32771">
                                            <p:txEl>
                                              <p:pRg st="4" end="4"/>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31" presetClass="entr" presetSubtype="0" fill="hold" grpId="0" nodeType="clickEffect">
                                  <p:stCondLst>
                                    <p:cond delay="0"/>
                                  </p:stCondLst>
                                  <p:iterate type="lt">
                                    <p:tmPct val="5000"/>
                                  </p:iterate>
                                  <p:childTnLst>
                                    <p:set>
                                      <p:cBhvr>
                                        <p:cTn id="55" dur="1" fill="hold">
                                          <p:stCondLst>
                                            <p:cond delay="0"/>
                                          </p:stCondLst>
                                        </p:cTn>
                                        <p:tgtEl>
                                          <p:spTgt spid="32771">
                                            <p:txEl>
                                              <p:pRg st="5" end="5"/>
                                            </p:txEl>
                                          </p:spTgt>
                                        </p:tgtEl>
                                        <p:attrNameLst>
                                          <p:attrName>style.visibility</p:attrName>
                                        </p:attrNameLst>
                                      </p:cBhvr>
                                      <p:to>
                                        <p:strVal val="visible"/>
                                      </p:to>
                                    </p:set>
                                    <p:anim calcmode="lin" valueType="num">
                                      <p:cBhvr>
                                        <p:cTn id="56" dur="1000" fill="hold"/>
                                        <p:tgtEl>
                                          <p:spTgt spid="32771">
                                            <p:txEl>
                                              <p:pRg st="5" end="5"/>
                                            </p:txEl>
                                          </p:spTgt>
                                        </p:tgtEl>
                                        <p:attrNameLst>
                                          <p:attrName>ppt_w</p:attrName>
                                        </p:attrNameLst>
                                      </p:cBhvr>
                                      <p:tavLst>
                                        <p:tav tm="0">
                                          <p:val>
                                            <p:fltVal val="0"/>
                                          </p:val>
                                        </p:tav>
                                        <p:tav tm="100000">
                                          <p:val>
                                            <p:strVal val="#ppt_w"/>
                                          </p:val>
                                        </p:tav>
                                      </p:tavLst>
                                    </p:anim>
                                    <p:anim calcmode="lin" valueType="num">
                                      <p:cBhvr>
                                        <p:cTn id="57" dur="1000" fill="hold"/>
                                        <p:tgtEl>
                                          <p:spTgt spid="32771">
                                            <p:txEl>
                                              <p:pRg st="5" end="5"/>
                                            </p:txEl>
                                          </p:spTgt>
                                        </p:tgtEl>
                                        <p:attrNameLst>
                                          <p:attrName>ppt_h</p:attrName>
                                        </p:attrNameLst>
                                      </p:cBhvr>
                                      <p:tavLst>
                                        <p:tav tm="0">
                                          <p:val>
                                            <p:fltVal val="0"/>
                                          </p:val>
                                        </p:tav>
                                        <p:tav tm="100000">
                                          <p:val>
                                            <p:strVal val="#ppt_h"/>
                                          </p:val>
                                        </p:tav>
                                      </p:tavLst>
                                    </p:anim>
                                    <p:anim calcmode="lin" valueType="num">
                                      <p:cBhvr>
                                        <p:cTn id="58" dur="1000" fill="hold"/>
                                        <p:tgtEl>
                                          <p:spTgt spid="32771">
                                            <p:txEl>
                                              <p:pRg st="5" end="5"/>
                                            </p:txEl>
                                          </p:spTgt>
                                        </p:tgtEl>
                                        <p:attrNameLst>
                                          <p:attrName>style.rotation</p:attrName>
                                        </p:attrNameLst>
                                      </p:cBhvr>
                                      <p:tavLst>
                                        <p:tav tm="0">
                                          <p:val>
                                            <p:fltVal val="90"/>
                                          </p:val>
                                        </p:tav>
                                        <p:tav tm="100000">
                                          <p:val>
                                            <p:fltVal val="0"/>
                                          </p:val>
                                        </p:tav>
                                      </p:tavLst>
                                    </p:anim>
                                    <p:animEffect transition="in" filter="fade">
                                      <p:cBhvr>
                                        <p:cTn id="59" dur="1000"/>
                                        <p:tgtEl>
                                          <p:spTgt spid="32771">
                                            <p:txEl>
                                              <p:pRg st="5" end="5"/>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31" presetClass="entr" presetSubtype="0" fill="hold" grpId="0" nodeType="clickEffect">
                                  <p:stCondLst>
                                    <p:cond delay="0"/>
                                  </p:stCondLst>
                                  <p:iterate type="lt">
                                    <p:tmPct val="5000"/>
                                  </p:iterate>
                                  <p:childTnLst>
                                    <p:set>
                                      <p:cBhvr>
                                        <p:cTn id="63" dur="1" fill="hold">
                                          <p:stCondLst>
                                            <p:cond delay="0"/>
                                          </p:stCondLst>
                                        </p:cTn>
                                        <p:tgtEl>
                                          <p:spTgt spid="32771">
                                            <p:txEl>
                                              <p:pRg st="6" end="6"/>
                                            </p:txEl>
                                          </p:spTgt>
                                        </p:tgtEl>
                                        <p:attrNameLst>
                                          <p:attrName>style.visibility</p:attrName>
                                        </p:attrNameLst>
                                      </p:cBhvr>
                                      <p:to>
                                        <p:strVal val="visible"/>
                                      </p:to>
                                    </p:set>
                                    <p:anim calcmode="lin" valueType="num">
                                      <p:cBhvr>
                                        <p:cTn id="64" dur="1000" fill="hold"/>
                                        <p:tgtEl>
                                          <p:spTgt spid="32771">
                                            <p:txEl>
                                              <p:pRg st="6" end="6"/>
                                            </p:txEl>
                                          </p:spTgt>
                                        </p:tgtEl>
                                        <p:attrNameLst>
                                          <p:attrName>ppt_w</p:attrName>
                                        </p:attrNameLst>
                                      </p:cBhvr>
                                      <p:tavLst>
                                        <p:tav tm="0">
                                          <p:val>
                                            <p:fltVal val="0"/>
                                          </p:val>
                                        </p:tav>
                                        <p:tav tm="100000">
                                          <p:val>
                                            <p:strVal val="#ppt_w"/>
                                          </p:val>
                                        </p:tav>
                                      </p:tavLst>
                                    </p:anim>
                                    <p:anim calcmode="lin" valueType="num">
                                      <p:cBhvr>
                                        <p:cTn id="65" dur="1000" fill="hold"/>
                                        <p:tgtEl>
                                          <p:spTgt spid="32771">
                                            <p:txEl>
                                              <p:pRg st="6" end="6"/>
                                            </p:txEl>
                                          </p:spTgt>
                                        </p:tgtEl>
                                        <p:attrNameLst>
                                          <p:attrName>ppt_h</p:attrName>
                                        </p:attrNameLst>
                                      </p:cBhvr>
                                      <p:tavLst>
                                        <p:tav tm="0">
                                          <p:val>
                                            <p:fltVal val="0"/>
                                          </p:val>
                                        </p:tav>
                                        <p:tav tm="100000">
                                          <p:val>
                                            <p:strVal val="#ppt_h"/>
                                          </p:val>
                                        </p:tav>
                                      </p:tavLst>
                                    </p:anim>
                                    <p:anim calcmode="lin" valueType="num">
                                      <p:cBhvr>
                                        <p:cTn id="66" dur="1000" fill="hold"/>
                                        <p:tgtEl>
                                          <p:spTgt spid="32771">
                                            <p:txEl>
                                              <p:pRg st="6" end="6"/>
                                            </p:txEl>
                                          </p:spTgt>
                                        </p:tgtEl>
                                        <p:attrNameLst>
                                          <p:attrName>style.rotation</p:attrName>
                                        </p:attrNameLst>
                                      </p:cBhvr>
                                      <p:tavLst>
                                        <p:tav tm="0">
                                          <p:val>
                                            <p:fltVal val="90"/>
                                          </p:val>
                                        </p:tav>
                                        <p:tav tm="100000">
                                          <p:val>
                                            <p:fltVal val="0"/>
                                          </p:val>
                                        </p:tav>
                                      </p:tavLst>
                                    </p:anim>
                                    <p:animEffect transition="in" filter="fade">
                                      <p:cBhvr>
                                        <p:cTn id="67" dur="1000"/>
                                        <p:tgtEl>
                                          <p:spTgt spid="32771">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31" presetClass="entr" presetSubtype="0" fill="hold" grpId="0" nodeType="clickEffect">
                                  <p:stCondLst>
                                    <p:cond delay="0"/>
                                  </p:stCondLst>
                                  <p:iterate type="lt">
                                    <p:tmPct val="5000"/>
                                  </p:iterate>
                                  <p:childTnLst>
                                    <p:set>
                                      <p:cBhvr>
                                        <p:cTn id="71" dur="1" fill="hold">
                                          <p:stCondLst>
                                            <p:cond delay="0"/>
                                          </p:stCondLst>
                                        </p:cTn>
                                        <p:tgtEl>
                                          <p:spTgt spid="32771">
                                            <p:txEl>
                                              <p:pRg st="7" end="7"/>
                                            </p:txEl>
                                          </p:spTgt>
                                        </p:tgtEl>
                                        <p:attrNameLst>
                                          <p:attrName>style.visibility</p:attrName>
                                        </p:attrNameLst>
                                      </p:cBhvr>
                                      <p:to>
                                        <p:strVal val="visible"/>
                                      </p:to>
                                    </p:set>
                                    <p:anim calcmode="lin" valueType="num">
                                      <p:cBhvr>
                                        <p:cTn id="72" dur="1000" fill="hold"/>
                                        <p:tgtEl>
                                          <p:spTgt spid="32771">
                                            <p:txEl>
                                              <p:pRg st="7" end="7"/>
                                            </p:txEl>
                                          </p:spTgt>
                                        </p:tgtEl>
                                        <p:attrNameLst>
                                          <p:attrName>ppt_w</p:attrName>
                                        </p:attrNameLst>
                                      </p:cBhvr>
                                      <p:tavLst>
                                        <p:tav tm="0">
                                          <p:val>
                                            <p:fltVal val="0"/>
                                          </p:val>
                                        </p:tav>
                                        <p:tav tm="100000">
                                          <p:val>
                                            <p:strVal val="#ppt_w"/>
                                          </p:val>
                                        </p:tav>
                                      </p:tavLst>
                                    </p:anim>
                                    <p:anim calcmode="lin" valueType="num">
                                      <p:cBhvr>
                                        <p:cTn id="73" dur="1000" fill="hold"/>
                                        <p:tgtEl>
                                          <p:spTgt spid="32771">
                                            <p:txEl>
                                              <p:pRg st="7" end="7"/>
                                            </p:txEl>
                                          </p:spTgt>
                                        </p:tgtEl>
                                        <p:attrNameLst>
                                          <p:attrName>ppt_h</p:attrName>
                                        </p:attrNameLst>
                                      </p:cBhvr>
                                      <p:tavLst>
                                        <p:tav tm="0">
                                          <p:val>
                                            <p:fltVal val="0"/>
                                          </p:val>
                                        </p:tav>
                                        <p:tav tm="100000">
                                          <p:val>
                                            <p:strVal val="#ppt_h"/>
                                          </p:val>
                                        </p:tav>
                                      </p:tavLst>
                                    </p:anim>
                                    <p:anim calcmode="lin" valueType="num">
                                      <p:cBhvr>
                                        <p:cTn id="74" dur="1000" fill="hold"/>
                                        <p:tgtEl>
                                          <p:spTgt spid="32771">
                                            <p:txEl>
                                              <p:pRg st="7" end="7"/>
                                            </p:txEl>
                                          </p:spTgt>
                                        </p:tgtEl>
                                        <p:attrNameLst>
                                          <p:attrName>style.rotation</p:attrName>
                                        </p:attrNameLst>
                                      </p:cBhvr>
                                      <p:tavLst>
                                        <p:tav tm="0">
                                          <p:val>
                                            <p:fltVal val="90"/>
                                          </p:val>
                                        </p:tav>
                                        <p:tav tm="100000">
                                          <p:val>
                                            <p:fltVal val="0"/>
                                          </p:val>
                                        </p:tav>
                                      </p:tavLst>
                                    </p:anim>
                                    <p:animEffect transition="in" filter="fade">
                                      <p:cBhvr>
                                        <p:cTn id="75" dur="1000"/>
                                        <p:tgtEl>
                                          <p:spTgt spid="3277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771"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p:cNvSpPr>
            <a:spLocks noChangeArrowheads="1"/>
          </p:cNvSpPr>
          <p:nvPr/>
        </p:nvSpPr>
        <p:spPr bwMode="auto">
          <a:xfrm>
            <a:off x="381000" y="1676400"/>
            <a:ext cx="8458199" cy="4154984"/>
          </a:xfrm>
          <a:prstGeom prst="rect">
            <a:avLst/>
          </a:prstGeom>
          <a:noFill/>
          <a:ln w="9525">
            <a:noFill/>
            <a:miter lim="800000"/>
            <a:headEnd/>
            <a:tailEnd/>
          </a:ln>
        </p:spPr>
        <p:txBody>
          <a:bodyPr wrap="square" anchor="ctr">
            <a:spAutoFit/>
          </a:bodyPr>
          <a:lstStyle/>
          <a:p>
            <a:pPr algn="r" rtl="1" eaLnBrk="0" hangingPunct="0">
              <a:buFontTx/>
              <a:buChar char="•"/>
              <a:tabLst>
                <a:tab pos="457200" algn="l"/>
              </a:tabLst>
            </a:pPr>
            <a:r>
              <a:rPr lang="ar-SA" sz="2400" b="1" dirty="0">
                <a:solidFill>
                  <a:srgbClr val="FF0000"/>
                </a:solidFill>
                <a:latin typeface="Arial" pitchFamily="34" charset="0"/>
                <a:cs typeface="B Zar" pitchFamily="2" charset="-78"/>
              </a:rPr>
              <a:t>نمونه</a:t>
            </a:r>
            <a:r>
              <a:rPr lang="en-US" sz="2400" b="1" dirty="0">
                <a:solidFill>
                  <a:srgbClr val="003366"/>
                </a:solidFill>
                <a:latin typeface="Arial" pitchFamily="34" charset="0"/>
                <a:cs typeface="B Zar" pitchFamily="2" charset="-78"/>
              </a:rPr>
              <a:t> :</a:t>
            </a:r>
            <a:r>
              <a:rPr lang="ar-SA" sz="2400" b="1" dirty="0">
                <a:solidFill>
                  <a:srgbClr val="003366"/>
                </a:solidFill>
                <a:latin typeface="Arial" pitchFamily="34" charset="0"/>
                <a:cs typeface="B Zar" pitchFamily="2" charset="-78"/>
              </a:rPr>
              <a:t>در درس</a:t>
            </a:r>
            <a:r>
              <a:rPr lang="en-US" sz="2400" b="1" dirty="0">
                <a:solidFill>
                  <a:srgbClr val="003366"/>
                </a:solidFill>
                <a:latin typeface="Arial" pitchFamily="34" charset="0"/>
                <a:cs typeface="B Zar" pitchFamily="2" charset="-78"/>
              </a:rPr>
              <a:t> </a:t>
            </a:r>
            <a:r>
              <a:rPr lang="fa-IR" sz="2400" b="1" dirty="0">
                <a:solidFill>
                  <a:srgbClr val="003366"/>
                </a:solidFill>
                <a:latin typeface="Arial" pitchFamily="34" charset="0"/>
                <a:cs typeface="B Zar" pitchFamily="2" charset="-78"/>
              </a:rPr>
              <a:t>«</a:t>
            </a:r>
            <a:r>
              <a:rPr lang="ar-SA" sz="2400" b="1" dirty="0">
                <a:solidFill>
                  <a:srgbClr val="00B050"/>
                </a:solidFill>
                <a:latin typeface="Arial" pitchFamily="34" charset="0"/>
                <a:cs typeface="B Zar" pitchFamily="2" charset="-78"/>
              </a:rPr>
              <a:t>ما واطراف ما</a:t>
            </a:r>
            <a:r>
              <a:rPr lang="en-US" sz="2400" b="1" dirty="0">
                <a:solidFill>
                  <a:srgbClr val="003366"/>
                </a:solidFill>
                <a:latin typeface="Arial" pitchFamily="34" charset="0"/>
                <a:cs typeface="B Zar" pitchFamily="2" charset="-78"/>
              </a:rPr>
              <a:t> </a:t>
            </a:r>
            <a:r>
              <a:rPr lang="fa-IR" sz="2400" b="1" dirty="0">
                <a:solidFill>
                  <a:srgbClr val="003366"/>
                </a:solidFill>
                <a:latin typeface="Arial" pitchFamily="34" charset="0"/>
                <a:cs typeface="B Zar" pitchFamily="2" charset="-78"/>
              </a:rPr>
              <a:t>»</a:t>
            </a:r>
            <a:r>
              <a:rPr lang="en-US" sz="2400" b="1" dirty="0">
                <a:solidFill>
                  <a:srgbClr val="003366"/>
                </a:solidFill>
                <a:latin typeface="Arial" pitchFamily="34" charset="0"/>
                <a:cs typeface="B Zar" pitchFamily="2" charset="-78"/>
              </a:rPr>
              <a:t> </a:t>
            </a:r>
            <a:r>
              <a:rPr lang="ar-SA" sz="2400" b="1" dirty="0">
                <a:solidFill>
                  <a:srgbClr val="003366"/>
                </a:solidFill>
                <a:latin typeface="Arial" pitchFamily="34" charset="0"/>
                <a:cs typeface="B Zar" pitchFamily="2" charset="-78"/>
              </a:rPr>
              <a:t>سنجه های مورد انتظار معلم</a:t>
            </a:r>
            <a:r>
              <a:rPr lang="en-US" sz="2400" b="1" dirty="0">
                <a:solidFill>
                  <a:srgbClr val="003366"/>
                </a:solidFill>
                <a:latin typeface="Arial" pitchFamily="34" charset="0"/>
                <a:cs typeface="B Zar" pitchFamily="2" charset="-78"/>
              </a:rPr>
              <a:t>  </a:t>
            </a:r>
            <a:r>
              <a:rPr lang="ar-SA" sz="2400" b="1" dirty="0">
                <a:solidFill>
                  <a:srgbClr val="003366"/>
                </a:solidFill>
                <a:latin typeface="Arial" pitchFamily="34" charset="0"/>
                <a:cs typeface="B Zar" pitchFamily="2" charset="-78"/>
              </a:rPr>
              <a:t>عبارتند از</a:t>
            </a:r>
            <a:r>
              <a:rPr lang="en-US" sz="2400" b="1" dirty="0">
                <a:solidFill>
                  <a:srgbClr val="003366"/>
                </a:solidFill>
                <a:latin typeface="Arial" pitchFamily="34" charset="0"/>
                <a:cs typeface="B Zar" pitchFamily="2" charset="-78"/>
              </a:rPr>
              <a:t> :</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اجسام را از نظر رنگ ، بو دسته بندی می کند</a:t>
            </a:r>
            <a:r>
              <a:rPr lang="en-US" sz="2400" b="1" dirty="0">
                <a:solidFill>
                  <a:srgbClr val="003366"/>
                </a:solidFill>
                <a:latin typeface="Arial" pitchFamily="34" charset="0"/>
                <a:cs typeface="B Zar" pitchFamily="2" charset="-78"/>
              </a:rPr>
              <a:t>.</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از حواس خود به درستی استفاده می کند</a:t>
            </a:r>
            <a:r>
              <a:rPr lang="en-US" sz="2400" b="1" dirty="0">
                <a:solidFill>
                  <a:srgbClr val="003366"/>
                </a:solidFill>
                <a:latin typeface="Arial" pitchFamily="34" charset="0"/>
                <a:cs typeface="B Zar" pitchFamily="2" charset="-78"/>
              </a:rPr>
              <a:t>.</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انواع حس ها را نام می برد</a:t>
            </a:r>
            <a:r>
              <a:rPr lang="en-US" sz="2400" b="1" dirty="0">
                <a:solidFill>
                  <a:srgbClr val="003366"/>
                </a:solidFill>
                <a:latin typeface="Arial" pitchFamily="34" charset="0"/>
                <a:cs typeface="B Zar" pitchFamily="2" charset="-78"/>
              </a:rPr>
              <a:t>.</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با انجام آزمایش می داند که هر قسمت از بدن مخصوص چه حسی است</a:t>
            </a:r>
            <a:r>
              <a:rPr lang="en-US" sz="2400" b="1" dirty="0">
                <a:solidFill>
                  <a:srgbClr val="003366"/>
                </a:solidFill>
                <a:latin typeface="Arial" pitchFamily="34" charset="0"/>
                <a:cs typeface="B Zar" pitchFamily="2" charset="-78"/>
              </a:rPr>
              <a:t>.</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با دقت به اطراف خود نگاه می کند</a:t>
            </a:r>
            <a:r>
              <a:rPr lang="en-US" sz="2400" b="1" dirty="0">
                <a:solidFill>
                  <a:srgbClr val="003366"/>
                </a:solidFill>
                <a:latin typeface="Arial" pitchFamily="34" charset="0"/>
                <a:cs typeface="B Zar" pitchFamily="2" charset="-78"/>
              </a:rPr>
              <a:t> .</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با لمس کردن نام اجسام را</a:t>
            </a:r>
            <a:r>
              <a:rPr lang="en-US" sz="2400" b="1" dirty="0">
                <a:solidFill>
                  <a:srgbClr val="003366"/>
                </a:solidFill>
                <a:latin typeface="Arial" pitchFamily="34" charset="0"/>
                <a:cs typeface="B Zar" pitchFamily="2" charset="-78"/>
              </a:rPr>
              <a:t>  </a:t>
            </a:r>
            <a:r>
              <a:rPr lang="ar-SA" sz="2400" b="1" dirty="0">
                <a:solidFill>
                  <a:srgbClr val="003366"/>
                </a:solidFill>
                <a:latin typeface="Arial" pitchFamily="34" charset="0"/>
                <a:cs typeface="B Zar" pitchFamily="2" charset="-78"/>
              </a:rPr>
              <a:t>بیان می کند</a:t>
            </a:r>
            <a:r>
              <a:rPr lang="en-US" sz="2400" b="1" dirty="0">
                <a:solidFill>
                  <a:srgbClr val="003366"/>
                </a:solidFill>
                <a:latin typeface="Arial" pitchFamily="34" charset="0"/>
                <a:cs typeface="B Zar" pitchFamily="2" charset="-78"/>
              </a:rPr>
              <a:t> .</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راه های مراقبت از چشم خود را می داند</a:t>
            </a:r>
            <a:r>
              <a:rPr lang="en-US" sz="2400" b="1" dirty="0">
                <a:solidFill>
                  <a:srgbClr val="003366"/>
                </a:solidFill>
                <a:latin typeface="Arial" pitchFamily="34" charset="0"/>
                <a:cs typeface="B Zar" pitchFamily="2" charset="-78"/>
              </a:rPr>
              <a:t>.</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راه های مراقبت از گوش خود را می داند</a:t>
            </a:r>
            <a:r>
              <a:rPr lang="en-US" sz="2400" b="1" dirty="0">
                <a:solidFill>
                  <a:srgbClr val="003366"/>
                </a:solidFill>
                <a:latin typeface="Arial" pitchFamily="34" charset="0"/>
                <a:cs typeface="B Zar" pitchFamily="2" charset="-78"/>
              </a:rPr>
              <a:t>.</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طعم مواد را می داند که با کدام قسمت از زبان حس می شود</a:t>
            </a:r>
            <a:r>
              <a:rPr lang="en-US" sz="2400" b="1" dirty="0">
                <a:solidFill>
                  <a:srgbClr val="003366"/>
                </a:solidFill>
                <a:latin typeface="Arial" pitchFamily="34" charset="0"/>
                <a:cs typeface="B Zar" pitchFamily="2" charset="-78"/>
              </a:rPr>
              <a:t>.</a:t>
            </a:r>
            <a:endParaRPr lang="en-US" sz="2400" b="1" dirty="0">
              <a:cs typeface="B Zar" pitchFamily="2" charset="-78"/>
            </a:endParaRPr>
          </a:p>
          <a:p>
            <a:pPr algn="r" rtl="1" eaLnBrk="0" hangingPunct="0">
              <a:buFontTx/>
              <a:buChar char="•"/>
              <a:tabLst>
                <a:tab pos="457200" algn="l"/>
              </a:tabLst>
            </a:pPr>
            <a:r>
              <a:rPr lang="ar-SA" sz="2400" b="1" dirty="0">
                <a:solidFill>
                  <a:srgbClr val="003366"/>
                </a:solidFill>
                <a:latin typeface="Arial" pitchFamily="34" charset="0"/>
                <a:cs typeface="B Zar" pitchFamily="2" charset="-78"/>
              </a:rPr>
              <a:t>عوامل مؤثر در آسیب رساندن به حواس را نام می برد</a:t>
            </a:r>
            <a:r>
              <a:rPr lang="en-US" sz="2400" b="1" dirty="0">
                <a:solidFill>
                  <a:srgbClr val="003366"/>
                </a:solidFill>
                <a:latin typeface="Arial" pitchFamily="34" charset="0"/>
                <a:cs typeface="B Zar" pitchFamily="2" charset="-78"/>
              </a:rPr>
              <a:t> .</a:t>
            </a:r>
            <a:endParaRPr lang="en-US" sz="2400" b="1" dirty="0">
              <a:cs typeface="B Zar" pitchFamily="2" charset="-78"/>
            </a:endParaRPr>
          </a:p>
        </p:txBody>
      </p:sp>
      <p:sp>
        <p:nvSpPr>
          <p:cNvPr id="3" name="Title 2"/>
          <p:cNvSpPr>
            <a:spLocks noGrp="1"/>
          </p:cNvSpPr>
          <p:nvPr>
            <p:ph type="title"/>
          </p:nvPr>
        </p:nvSpPr>
        <p:spPr>
          <a:xfrm>
            <a:off x="914400" y="457201"/>
            <a:ext cx="8001000" cy="914400"/>
          </a:xfrm>
        </p:spPr>
        <p:txBody>
          <a:bodyPr>
            <a:normAutofit/>
          </a:bodyPr>
          <a:lstStyle/>
          <a:p>
            <a:pPr algn="ctr" rtl="1">
              <a:defRPr/>
            </a:pPr>
            <a:r>
              <a:rPr lang="fa-IR" sz="5400" dirty="0" smtClean="0">
                <a:solidFill>
                  <a:schemeClr val="tx1">
                    <a:lumMod val="60000"/>
                    <a:lumOff val="40000"/>
                  </a:schemeClr>
                </a:solidFill>
                <a:cs typeface="B Zar" pitchFamily="2" charset="-78"/>
              </a:rPr>
              <a:t>نمونه</a:t>
            </a:r>
            <a:endParaRPr lang="fa-IR" dirty="0">
              <a:solidFill>
                <a:schemeClr val="tx1">
                  <a:lumMod val="60000"/>
                  <a:lumOff val="40000"/>
                </a:schemeClr>
              </a:solidFill>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0.05"/>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anim calcmode="lin" valueType="num">
                                      <p:cBhvr>
                                        <p:cTn id="9" dur="500" fill="hold"/>
                                        <p:tgtEl>
                                          <p:spTgt spid="3"/>
                                        </p:tgtEl>
                                        <p:attrNameLst>
                                          <p:attrName>ppt_x</p:attrName>
                                        </p:attrNameLst>
                                      </p:cBhvr>
                                      <p:tavLst>
                                        <p:tav tm="0">
                                          <p:val>
                                            <p:strVal val="#ppt_x-.2"/>
                                          </p:val>
                                        </p:tav>
                                        <p:tav tm="100000">
                                          <p:val>
                                            <p:strVal val="#ppt_x"/>
                                          </p:val>
                                        </p:tav>
                                      </p:tavLst>
                                    </p:anim>
                                    <p:anim calcmode="lin" valueType="num">
                                      <p:cBhvr>
                                        <p:cTn id="10" dur="500" fill="hold"/>
                                        <p:tgtEl>
                                          <p:spTgt spid="3"/>
                                        </p:tgtEl>
                                        <p:attrNameLst>
                                          <p:attrName>ppt_y</p:attrName>
                                        </p:attrNameLst>
                                      </p:cBhvr>
                                      <p:tavLst>
                                        <p:tav tm="0">
                                          <p:val>
                                            <p:strVal val="#ppt_y"/>
                                          </p:val>
                                        </p:tav>
                                        <p:tav tm="100000">
                                          <p:val>
                                            <p:strVal val="#ppt_y"/>
                                          </p:val>
                                        </p:tav>
                                      </p:tavLst>
                                    </p:anim>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31746"/>
                                        </p:tgtEl>
                                        <p:attrNameLst>
                                          <p:attrName>style.visibility</p:attrName>
                                        </p:attrNameLst>
                                      </p:cBhvr>
                                      <p:to>
                                        <p:strVal val="visible"/>
                                      </p:to>
                                    </p:set>
                                    <p:anim calcmode="lin" valueType="num">
                                      <p:cBhvr>
                                        <p:cTn id="16" dur="1000" fill="hold"/>
                                        <p:tgtEl>
                                          <p:spTgt spid="31746"/>
                                        </p:tgtEl>
                                        <p:attrNameLst>
                                          <p:attrName>ppt_w</p:attrName>
                                        </p:attrNameLst>
                                      </p:cBhvr>
                                      <p:tavLst>
                                        <p:tav tm="0">
                                          <p:val>
                                            <p:fltVal val="0"/>
                                          </p:val>
                                        </p:tav>
                                        <p:tav tm="100000">
                                          <p:val>
                                            <p:strVal val="#ppt_w"/>
                                          </p:val>
                                        </p:tav>
                                      </p:tavLst>
                                    </p:anim>
                                    <p:anim calcmode="lin" valueType="num">
                                      <p:cBhvr>
                                        <p:cTn id="17" dur="1000" fill="hold"/>
                                        <p:tgtEl>
                                          <p:spTgt spid="31746"/>
                                        </p:tgtEl>
                                        <p:attrNameLst>
                                          <p:attrName>ppt_h</p:attrName>
                                        </p:attrNameLst>
                                      </p:cBhvr>
                                      <p:tavLst>
                                        <p:tav tm="0">
                                          <p:val>
                                            <p:fltVal val="0"/>
                                          </p:val>
                                        </p:tav>
                                        <p:tav tm="100000">
                                          <p:val>
                                            <p:strVal val="#ppt_h"/>
                                          </p:val>
                                        </p:tav>
                                      </p:tavLst>
                                    </p:anim>
                                    <p:anim calcmode="lin" valueType="num">
                                      <p:cBhvr>
                                        <p:cTn id="18" dur="1000" fill="hold"/>
                                        <p:tgtEl>
                                          <p:spTgt spid="31746"/>
                                        </p:tgtEl>
                                        <p:attrNameLst>
                                          <p:attrName>style.rotation</p:attrName>
                                        </p:attrNameLst>
                                      </p:cBhvr>
                                      <p:tavLst>
                                        <p:tav tm="0">
                                          <p:val>
                                            <p:fltVal val="90"/>
                                          </p:val>
                                        </p:tav>
                                        <p:tav tm="100000">
                                          <p:val>
                                            <p:fltVal val="0"/>
                                          </p:val>
                                        </p:tav>
                                      </p:tavLst>
                                    </p:anim>
                                    <p:animEffect transition="in" filter="fade">
                                      <p:cBhvr>
                                        <p:cTn id="19" dur="1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914400" y="762000"/>
            <a:ext cx="8001000" cy="881063"/>
          </a:xfrm>
        </p:spPr>
        <p:txBody>
          <a:bodyPr/>
          <a:lstStyle/>
          <a:p>
            <a:pPr algn="ctr" rtl="1"/>
            <a:r>
              <a:rPr lang="ar-SA" sz="4400" dirty="0" smtClean="0">
                <a:solidFill>
                  <a:srgbClr val="FF0000"/>
                </a:solidFill>
                <a:cs typeface="B Zar" pitchFamily="2" charset="-78"/>
              </a:rPr>
              <a:t> مقیاس درجه بندی</a:t>
            </a:r>
            <a:endParaRPr lang="fa-IR" sz="4400" dirty="0" smtClean="0">
              <a:solidFill>
                <a:srgbClr val="FF0000"/>
              </a:solidFill>
              <a:cs typeface="B Zar" pitchFamily="2" charset="-78"/>
            </a:endParaRPr>
          </a:p>
        </p:txBody>
      </p:sp>
      <p:sp>
        <p:nvSpPr>
          <p:cNvPr id="37891" name="Content Placeholder 2"/>
          <p:cNvSpPr>
            <a:spLocks noGrp="1"/>
          </p:cNvSpPr>
          <p:nvPr>
            <p:ph idx="1"/>
          </p:nvPr>
        </p:nvSpPr>
        <p:spPr/>
        <p:txBody>
          <a:bodyPr/>
          <a:lstStyle/>
          <a:p>
            <a:pPr algn="just" rtl="1">
              <a:lnSpc>
                <a:spcPct val="150000"/>
              </a:lnSpc>
              <a:defRPr/>
            </a:pPr>
            <a:r>
              <a:rPr lang="fa-IR" b="1" dirty="0" smtClean="0">
                <a:cs typeface="B Zar" pitchFamily="2" charset="-78"/>
              </a:rPr>
              <a:t>مقیاس درجه بندی در واقع همان فهرست وارسی است ؛ </a:t>
            </a:r>
            <a:r>
              <a:rPr lang="fa-IR" b="1" dirty="0" smtClean="0">
                <a:solidFill>
                  <a:srgbClr val="FF0000"/>
                </a:solidFill>
                <a:cs typeface="B Zar" pitchFamily="2" charset="-78"/>
              </a:rPr>
              <a:t>با این تفاوت </a:t>
            </a:r>
            <a:r>
              <a:rPr lang="fa-IR" b="1" dirty="0" smtClean="0">
                <a:cs typeface="B Zar" pitchFamily="2" charset="-78"/>
              </a:rPr>
              <a:t>که علاوه بر نشان دادنِ حضور یا عدم حضور یک ویژگی یا رفتار ، </a:t>
            </a:r>
            <a:r>
              <a:rPr lang="fa-IR" b="1" dirty="0" smtClean="0">
                <a:solidFill>
                  <a:srgbClr val="FF0000"/>
                </a:solidFill>
                <a:cs typeface="B Zar" pitchFamily="2" charset="-78"/>
              </a:rPr>
              <a:t>میزان و سطح آن </a:t>
            </a:r>
            <a:r>
              <a:rPr lang="fa-IR" b="1" dirty="0" smtClean="0">
                <a:cs typeface="B Zar" pitchFamily="2" charset="-78"/>
              </a:rPr>
              <a:t>(</a:t>
            </a:r>
            <a:r>
              <a:rPr lang="fa-IR" b="1" dirty="0" smtClean="0">
                <a:solidFill>
                  <a:schemeClr val="tx1">
                    <a:lumMod val="60000"/>
                    <a:lumOff val="40000"/>
                  </a:schemeClr>
                </a:solidFill>
                <a:cs typeface="B Zar" pitchFamily="2" charset="-78"/>
              </a:rPr>
              <a:t>مقدار یا فراوانی یا شدت و ضعف رفتار یا ویژگی </a:t>
            </a:r>
            <a:r>
              <a:rPr lang="fa-IR" b="1" dirty="0" smtClean="0">
                <a:cs typeface="B Zar" pitchFamily="2" charset="-78"/>
              </a:rPr>
              <a:t> )نیز معین می گردد</a:t>
            </a:r>
            <a:endParaRPr lang="en-US" b="1" dirty="0" smtClean="0">
              <a:cs typeface="B Zar" pitchFamily="2" charset="-78"/>
            </a:endParaRPr>
          </a:p>
          <a:p>
            <a:pPr algn="just" rtl="1">
              <a:lnSpc>
                <a:spcPct val="150000"/>
              </a:lnSpc>
              <a:defRPr/>
            </a:pPr>
            <a:endParaRPr lang="fa-IR" b="1" dirty="0"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p:cTn id="7" dur="500" fill="hold"/>
                                        <p:tgtEl>
                                          <p:spTgt spid="37890"/>
                                        </p:tgtEl>
                                        <p:attrNameLst>
                                          <p:attrName>ppt_w</p:attrName>
                                        </p:attrNameLst>
                                      </p:cBhvr>
                                      <p:tavLst>
                                        <p:tav tm="0">
                                          <p:val>
                                            <p:strVal val="#ppt_w*0.05"/>
                                          </p:val>
                                        </p:tav>
                                        <p:tav tm="100000">
                                          <p:val>
                                            <p:strVal val="#ppt_w"/>
                                          </p:val>
                                        </p:tav>
                                      </p:tavLst>
                                    </p:anim>
                                    <p:anim calcmode="lin" valueType="num">
                                      <p:cBhvr>
                                        <p:cTn id="8" dur="500" fill="hold"/>
                                        <p:tgtEl>
                                          <p:spTgt spid="37890"/>
                                        </p:tgtEl>
                                        <p:attrNameLst>
                                          <p:attrName>ppt_h</p:attrName>
                                        </p:attrNameLst>
                                      </p:cBhvr>
                                      <p:tavLst>
                                        <p:tav tm="0">
                                          <p:val>
                                            <p:strVal val="#ppt_h"/>
                                          </p:val>
                                        </p:tav>
                                        <p:tav tm="100000">
                                          <p:val>
                                            <p:strVal val="#ppt_h"/>
                                          </p:val>
                                        </p:tav>
                                      </p:tavLst>
                                    </p:anim>
                                    <p:anim calcmode="lin" valueType="num">
                                      <p:cBhvr>
                                        <p:cTn id="9" dur="500" fill="hold"/>
                                        <p:tgtEl>
                                          <p:spTgt spid="37890"/>
                                        </p:tgtEl>
                                        <p:attrNameLst>
                                          <p:attrName>ppt_x</p:attrName>
                                        </p:attrNameLst>
                                      </p:cBhvr>
                                      <p:tavLst>
                                        <p:tav tm="0">
                                          <p:val>
                                            <p:strVal val="#ppt_x-.2"/>
                                          </p:val>
                                        </p:tav>
                                        <p:tav tm="100000">
                                          <p:val>
                                            <p:strVal val="#ppt_x"/>
                                          </p:val>
                                        </p:tav>
                                      </p:tavLst>
                                    </p:anim>
                                    <p:anim calcmode="lin" valueType="num">
                                      <p:cBhvr>
                                        <p:cTn id="10" dur="500" fill="hold"/>
                                        <p:tgtEl>
                                          <p:spTgt spid="37890"/>
                                        </p:tgtEl>
                                        <p:attrNameLst>
                                          <p:attrName>ppt_y</p:attrName>
                                        </p:attrNameLst>
                                      </p:cBhvr>
                                      <p:tavLst>
                                        <p:tav tm="0">
                                          <p:val>
                                            <p:strVal val="#ppt_y"/>
                                          </p:val>
                                        </p:tav>
                                        <p:tav tm="100000">
                                          <p:val>
                                            <p:strVal val="#ppt_y"/>
                                          </p:val>
                                        </p:tav>
                                      </p:tavLst>
                                    </p:anim>
                                    <p:animEffect transition="in" filter="fade">
                                      <p:cBhvr>
                                        <p:cTn id="11" dur="500"/>
                                        <p:tgtEl>
                                          <p:spTgt spid="37890"/>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grpId="0" nodeType="clickEffect">
                                  <p:stCondLst>
                                    <p:cond delay="0"/>
                                  </p:stCondLst>
                                  <p:iterate type="lt">
                                    <p:tmPct val="5000"/>
                                  </p:iterate>
                                  <p:childTnLst>
                                    <p:set>
                                      <p:cBhvr>
                                        <p:cTn id="15" dur="1" fill="hold">
                                          <p:stCondLst>
                                            <p:cond delay="0"/>
                                          </p:stCondLst>
                                        </p:cTn>
                                        <p:tgtEl>
                                          <p:spTgt spid="37891">
                                            <p:txEl>
                                              <p:pRg st="0" end="0"/>
                                            </p:txEl>
                                          </p:spTgt>
                                        </p:tgtEl>
                                        <p:attrNameLst>
                                          <p:attrName>style.visibility</p:attrName>
                                        </p:attrNameLst>
                                      </p:cBhvr>
                                      <p:to>
                                        <p:strVal val="visible"/>
                                      </p:to>
                                    </p:set>
                                    <p:anim calcmode="lin" valueType="num">
                                      <p:cBhvr>
                                        <p:cTn id="16" dur="1000" fill="hold"/>
                                        <p:tgtEl>
                                          <p:spTgt spid="37891">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37891">
                                            <p:txEl>
                                              <p:pRg st="0" end="0"/>
                                            </p:txEl>
                                          </p:spTgt>
                                        </p:tgtEl>
                                        <p:attrNameLst>
                                          <p:attrName>ppt_h</p:attrName>
                                        </p:attrNameLst>
                                      </p:cBhvr>
                                      <p:tavLst>
                                        <p:tav tm="0">
                                          <p:val>
                                            <p:fltVal val="0"/>
                                          </p:val>
                                        </p:tav>
                                        <p:tav tm="100000">
                                          <p:val>
                                            <p:strVal val="#ppt_h"/>
                                          </p:val>
                                        </p:tav>
                                      </p:tavLst>
                                    </p:anim>
                                    <p:anim calcmode="lin" valueType="num">
                                      <p:cBhvr>
                                        <p:cTn id="18" dur="1000" fill="hold"/>
                                        <p:tgtEl>
                                          <p:spTgt spid="37891">
                                            <p:txEl>
                                              <p:pRg st="0" end="0"/>
                                            </p:txEl>
                                          </p:spTgt>
                                        </p:tgtEl>
                                        <p:attrNameLst>
                                          <p:attrName>style.rotation</p:attrName>
                                        </p:attrNameLst>
                                      </p:cBhvr>
                                      <p:tavLst>
                                        <p:tav tm="0">
                                          <p:val>
                                            <p:fltVal val="90"/>
                                          </p:val>
                                        </p:tav>
                                        <p:tav tm="100000">
                                          <p:val>
                                            <p:fltVal val="0"/>
                                          </p:val>
                                        </p:tav>
                                      </p:tavLst>
                                    </p:anim>
                                    <p:animEffect transition="in" filter="fade">
                                      <p:cBhvr>
                                        <p:cTn id="19" dur="1000"/>
                                        <p:tgtEl>
                                          <p:spTgt spid="378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1"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457200" y="274638"/>
            <a:ext cx="8229600" cy="868362"/>
          </a:xfrm>
        </p:spPr>
        <p:txBody>
          <a:bodyPr/>
          <a:lstStyle/>
          <a:p>
            <a:pPr algn="ctr"/>
            <a:r>
              <a:rPr lang="fa-IR" smtClean="0"/>
              <a:t>نمونه مقیاس درجه بندی نگاره ای</a:t>
            </a:r>
            <a:endParaRPr lang="en-US" smtClean="0"/>
          </a:p>
        </p:txBody>
      </p:sp>
      <p:sp>
        <p:nvSpPr>
          <p:cNvPr id="45059" name="Content Placeholder 2"/>
          <p:cNvSpPr>
            <a:spLocks noGrp="1"/>
          </p:cNvSpPr>
          <p:nvPr>
            <p:ph idx="1"/>
          </p:nvPr>
        </p:nvSpPr>
        <p:spPr>
          <a:xfrm>
            <a:off x="285750" y="1143000"/>
            <a:ext cx="8401050" cy="5214938"/>
          </a:xfrm>
        </p:spPr>
        <p:txBody>
          <a:bodyPr/>
          <a:lstStyle/>
          <a:p>
            <a:pPr algn="ctr" eaLnBrk="1" hangingPunct="1">
              <a:buFont typeface="Arial" pitchFamily="34" charset="0"/>
              <a:buNone/>
            </a:pPr>
            <a:r>
              <a:rPr lang="ar-SA" sz="1600" b="1" smtClean="0"/>
              <a:t>نام  و نام خانوادگي</a:t>
            </a:r>
            <a:r>
              <a:rPr lang="fa-IR" sz="1600" b="1" smtClean="0"/>
              <a:t>:             عنوان:</a:t>
            </a:r>
            <a:r>
              <a:rPr lang="ar-SA" sz="1600" b="1" smtClean="0"/>
              <a:t> </a:t>
            </a:r>
            <a:r>
              <a:rPr lang="fa-IR" sz="1600" b="1" smtClean="0">
                <a:solidFill>
                  <a:srgbClr val="FF0000"/>
                </a:solidFill>
              </a:rPr>
              <a:t>علوم</a:t>
            </a:r>
            <a:r>
              <a:rPr lang="fa-IR" sz="1600" b="1" smtClean="0"/>
              <a:t>    موضوع:</a:t>
            </a:r>
            <a:r>
              <a:rPr lang="fa-IR" sz="1600" b="1" smtClean="0">
                <a:solidFill>
                  <a:srgbClr val="FF0000"/>
                </a:solidFill>
              </a:rPr>
              <a:t>سلامتی وشادابی </a:t>
            </a:r>
            <a:r>
              <a:rPr lang="fa-IR" sz="1600" b="1" smtClean="0"/>
              <a:t>تاريخ:</a:t>
            </a:r>
            <a:r>
              <a:rPr lang="ar-SA" sz="1600" b="1" smtClean="0"/>
              <a:t> </a:t>
            </a:r>
            <a:r>
              <a:rPr lang="fa-IR" sz="1600" b="1" smtClean="0">
                <a:solidFill>
                  <a:srgbClr val="00B050"/>
                </a:solidFill>
              </a:rPr>
              <a:t>91/7/1</a:t>
            </a:r>
            <a:r>
              <a:rPr lang="fa-IR" sz="1600" b="1" smtClean="0"/>
              <a:t>     </a:t>
            </a:r>
            <a:r>
              <a:rPr lang="ar-SA" sz="1600" smtClean="0"/>
              <a:t>کلاس</a:t>
            </a:r>
            <a:r>
              <a:rPr lang="fa-IR" sz="1600" smtClean="0"/>
              <a:t> :</a:t>
            </a:r>
            <a:r>
              <a:rPr lang="fa-IR" sz="1600" smtClean="0">
                <a:solidFill>
                  <a:srgbClr val="0000FF"/>
                </a:solidFill>
              </a:rPr>
              <a:t>اول2</a:t>
            </a:r>
          </a:p>
          <a:p>
            <a:pPr eaLnBrk="1" hangingPunct="1">
              <a:buFont typeface="Arial" pitchFamily="34" charset="0"/>
              <a:buNone/>
            </a:pPr>
            <a:endParaRPr lang="fa-IR" sz="1600" b="1" smtClean="0">
              <a:solidFill>
                <a:srgbClr val="0000FF"/>
              </a:solidFill>
            </a:endParaRPr>
          </a:p>
          <a:p>
            <a:pPr eaLnBrk="1" hangingPunct="1">
              <a:buFont typeface="Arial" pitchFamily="34" charset="0"/>
              <a:buNone/>
            </a:pPr>
            <a:endParaRPr lang="fa-IR" sz="1600" b="1" smtClean="0">
              <a:solidFill>
                <a:srgbClr val="0000FF"/>
              </a:solidFill>
            </a:endParaRPr>
          </a:p>
          <a:p>
            <a:pPr eaLnBrk="1" hangingPunct="1">
              <a:buFont typeface="Arial" pitchFamily="34" charset="0"/>
              <a:buNone/>
            </a:pPr>
            <a:endParaRPr lang="fa-IR" sz="1600" smtClean="0">
              <a:solidFill>
                <a:srgbClr val="0000FF"/>
              </a:solidFill>
            </a:endParaRPr>
          </a:p>
          <a:p>
            <a:pPr eaLnBrk="1" hangingPunct="1">
              <a:buFont typeface="Arial" pitchFamily="34" charset="0"/>
              <a:buNone/>
            </a:pPr>
            <a:endParaRPr lang="fa-IR" sz="1600" b="1" smtClean="0">
              <a:solidFill>
                <a:srgbClr val="0000FF"/>
              </a:solidFill>
            </a:endParaRPr>
          </a:p>
          <a:p>
            <a:pPr eaLnBrk="1" hangingPunct="1">
              <a:buFont typeface="Arial" pitchFamily="34" charset="0"/>
              <a:buNone/>
            </a:pPr>
            <a:endParaRPr lang="fa-IR" sz="1600" b="1" smtClean="0">
              <a:solidFill>
                <a:srgbClr val="0000FF"/>
              </a:solidFill>
            </a:endParaRPr>
          </a:p>
          <a:p>
            <a:pPr eaLnBrk="1" hangingPunct="1">
              <a:buFont typeface="Arial" pitchFamily="34" charset="0"/>
              <a:buNone/>
            </a:pPr>
            <a:endParaRPr lang="fa-IR" sz="1600" b="1" smtClean="0">
              <a:solidFill>
                <a:srgbClr val="0000FF"/>
              </a:solidFill>
            </a:endParaRPr>
          </a:p>
          <a:p>
            <a:endParaRPr lang="fa-IR" smtClean="0"/>
          </a:p>
          <a:p>
            <a:endParaRPr lang="fa-IR" smtClean="0"/>
          </a:p>
          <a:p>
            <a:endParaRPr lang="fa-IR" smtClean="0"/>
          </a:p>
          <a:p>
            <a:endParaRPr lang="en-US" sz="2000" smtClean="0"/>
          </a:p>
          <a:p>
            <a:pPr algn="r" rtl="1"/>
            <a:endParaRPr lang="en-US" sz="2000" smtClean="0"/>
          </a:p>
          <a:p>
            <a:pPr algn="r" rtl="1"/>
            <a:r>
              <a:rPr lang="fa-IR" sz="2000" smtClean="0"/>
              <a:t>بازخورد توصیفی: </a:t>
            </a:r>
            <a:r>
              <a:rPr lang="fa-IR" sz="1800" smtClean="0"/>
              <a:t>........................................................................................................................</a:t>
            </a:r>
            <a:endParaRPr lang="en-US" sz="1800" smtClean="0"/>
          </a:p>
        </p:txBody>
      </p:sp>
      <p:sp>
        <p:nvSpPr>
          <p:cNvPr id="4" name="Slide Number Placeholder 3"/>
          <p:cNvSpPr>
            <a:spLocks noGrp="1"/>
          </p:cNvSpPr>
          <p:nvPr>
            <p:ph type="sldNum" sz="quarter" idx="12"/>
          </p:nvPr>
        </p:nvSpPr>
        <p:spPr/>
        <p:txBody>
          <a:bodyPr/>
          <a:lstStyle/>
          <a:p>
            <a:pPr>
              <a:defRPr/>
            </a:pPr>
            <a:fld id="{8B72C167-4AE1-4059-AFF2-DDACE41C1F00}" type="slidenum">
              <a:rPr lang="fa-IR" smtClean="0"/>
              <a:pPr>
                <a:defRPr/>
              </a:pPr>
              <a:t>48</a:t>
            </a:fld>
            <a:endParaRPr lang="en-US"/>
          </a:p>
        </p:txBody>
      </p:sp>
      <p:graphicFrame>
        <p:nvGraphicFramePr>
          <p:cNvPr id="6" name="Table 5"/>
          <p:cNvGraphicFramePr>
            <a:graphicFrameLocks noGrp="1"/>
          </p:cNvGraphicFramePr>
          <p:nvPr/>
        </p:nvGraphicFramePr>
        <p:xfrm>
          <a:off x="250825" y="1989138"/>
          <a:ext cx="8572500" cy="3397568"/>
        </p:xfrm>
        <a:graphic>
          <a:graphicData uri="http://schemas.openxmlformats.org/drawingml/2006/table">
            <a:tbl>
              <a:tblPr/>
              <a:tblGrid>
                <a:gridCol w="571500"/>
                <a:gridCol w="642938"/>
                <a:gridCol w="500062"/>
                <a:gridCol w="557213"/>
                <a:gridCol w="5641975"/>
                <a:gridCol w="658812"/>
              </a:tblGrid>
              <a:tr h="455613">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1100" b="1" i="0" u="none" strike="noStrike" cap="none" normalizeH="0" baseline="0" dirty="0" smtClean="0">
                          <a:ln>
                            <a:noFill/>
                          </a:ln>
                          <a:solidFill>
                            <a:srgbClr val="FFFFFF"/>
                          </a:solidFill>
                          <a:effectLst/>
                          <a:latin typeface="Calibri" pitchFamily="34" charset="0"/>
                          <a:cs typeface="Arial" pitchFamily="34" charset="0"/>
                        </a:rPr>
                        <a:t>ضعیف</a:t>
                      </a:r>
                      <a:endParaRPr kumimoji="0" lang="en-US" sz="1100" b="1" i="0" u="none" strike="noStrike" cap="none" normalizeH="0" baseline="0" dirty="0" smtClean="0">
                        <a:ln>
                          <a:noFill/>
                        </a:ln>
                        <a:solidFill>
                          <a:srgbClr val="FFFFFF"/>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1400" b="1" i="0" u="none" strike="noStrike" cap="none" normalizeH="0" baseline="0" smtClean="0">
                          <a:ln>
                            <a:noFill/>
                          </a:ln>
                          <a:solidFill>
                            <a:srgbClr val="FFFFFF"/>
                          </a:solidFill>
                          <a:effectLst/>
                          <a:latin typeface="Calibri" pitchFamily="34" charset="0"/>
                          <a:cs typeface="Arial" pitchFamily="34" charset="0"/>
                        </a:rPr>
                        <a:t>متوسط</a:t>
                      </a:r>
                      <a:endParaRPr kumimoji="0" lang="en-US" sz="1400" b="1" i="0" u="none" strike="noStrike" cap="none" normalizeH="0" baseline="0" smtClean="0">
                        <a:ln>
                          <a:noFill/>
                        </a:ln>
                        <a:solidFill>
                          <a:srgbClr val="FFFFFF"/>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rgbClr val="FFFFFF"/>
                          </a:solidFill>
                          <a:effectLst/>
                          <a:latin typeface="Calibri" pitchFamily="34" charset="0"/>
                          <a:cs typeface="Arial" pitchFamily="34" charset="0"/>
                        </a:rPr>
                        <a:t>زیاد</a:t>
                      </a:r>
                      <a:endParaRPr kumimoji="0" lang="en-US" sz="1800" b="1" i="0" u="none" strike="noStrike" cap="none" normalizeH="0" baseline="0" smtClean="0">
                        <a:ln>
                          <a:noFill/>
                        </a:ln>
                        <a:solidFill>
                          <a:srgbClr val="FFFFFF"/>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rgbClr val="FFFFFF"/>
                          </a:solidFill>
                          <a:effectLst/>
                          <a:latin typeface="Calibri" pitchFamily="34" charset="0"/>
                          <a:cs typeface="Arial" pitchFamily="34" charset="0"/>
                        </a:rPr>
                        <a:t>خیلی زیاد</a:t>
                      </a:r>
                      <a:endParaRPr kumimoji="0" lang="en-US" sz="1800" b="1" i="0" u="none" strike="noStrike" cap="none" normalizeH="0" baseline="0" smtClean="0">
                        <a:ln>
                          <a:noFill/>
                        </a:ln>
                        <a:solidFill>
                          <a:srgbClr val="FFFFFF"/>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rgbClr val="FFFFFF"/>
                          </a:solidFill>
                          <a:effectLst/>
                          <a:latin typeface="Calibri" pitchFamily="34" charset="0"/>
                          <a:cs typeface="Arial" pitchFamily="34" charset="0"/>
                        </a:rPr>
                        <a:t>گویه ها</a:t>
                      </a:r>
                      <a:endParaRPr kumimoji="0" lang="en-US" sz="1800" b="1" i="0" u="none" strike="noStrike" cap="none" normalizeH="0" baseline="0" smtClean="0">
                        <a:ln>
                          <a:noFill/>
                        </a:ln>
                        <a:solidFill>
                          <a:srgbClr val="FFFFFF"/>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rgbClr val="FFFFFF"/>
                          </a:solidFill>
                          <a:effectLst/>
                          <a:latin typeface="Calibri" pitchFamily="34" charset="0"/>
                          <a:cs typeface="Arial" pitchFamily="34" charset="0"/>
                        </a:rPr>
                        <a:t>ردیف</a:t>
                      </a:r>
                      <a:endParaRPr kumimoji="0" lang="en-US" sz="1800" b="1" i="0" u="none" strike="noStrike" cap="none" normalizeH="0" baseline="0" smtClean="0">
                        <a:ln>
                          <a:noFill/>
                        </a:ln>
                        <a:solidFill>
                          <a:srgbClr val="FFFFFF"/>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60375">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15000"/>
                        </a:lnSpc>
                        <a:spcBef>
                          <a:spcPct val="0"/>
                        </a:spcBef>
                        <a:spcAft>
                          <a:spcPts val="1000"/>
                        </a:spcAft>
                        <a:buClrTx/>
                        <a:buSzTx/>
                        <a:buFontTx/>
                        <a:buNone/>
                        <a:tabLst/>
                      </a:pPr>
                      <a:r>
                        <a:rPr kumimoji="0" lang="fa-IR" sz="1600" b="1" i="0" u="none" strike="noStrike" cap="none" normalizeH="0" baseline="0" smtClean="0">
                          <a:ln>
                            <a:noFill/>
                          </a:ln>
                          <a:solidFill>
                            <a:srgbClr val="000000"/>
                          </a:solidFill>
                          <a:effectLst/>
                          <a:latin typeface="Calibri" pitchFamily="34" charset="0"/>
                          <a:ea typeface="B Zar" pitchFamily="2" charset="-78"/>
                          <a:cs typeface="B Zar" pitchFamily="2" charset="-78"/>
                        </a:rPr>
                        <a:t>براي حفظ سلامتي خودوديگران نكات ايمني رادرمدرسه رعايت مي كند.</a:t>
                      </a:r>
                      <a:endParaRPr kumimoji="0" lang="en-US" sz="1100" b="1" i="0" u="none" strike="noStrike" cap="none" normalizeH="0" baseline="0" smtClean="0">
                        <a:ln>
                          <a:noFill/>
                        </a:ln>
                        <a:solidFill>
                          <a:srgbClr val="000000"/>
                        </a:solidFill>
                        <a:effectLst/>
                        <a:latin typeface="Calibri" pitchFamily="34" charset="0"/>
                        <a:ea typeface="Arial" pitchFamily="34" charset="0"/>
                        <a:cs typeface="Arial" pitchFamily="34"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rgbClr val="000000"/>
                          </a:solidFill>
                          <a:effectLst/>
                          <a:latin typeface="Calibri" pitchFamily="34" charset="0"/>
                          <a:cs typeface="B Zar" pitchFamily="2" charset="-78"/>
                        </a:rPr>
                        <a:t>1</a:t>
                      </a:r>
                      <a:endParaRPr kumimoji="0" lang="en-US" sz="1800" b="1" i="0" u="none" strike="noStrike" cap="none" normalizeH="0" baseline="0" smtClean="0">
                        <a:ln>
                          <a:noFill/>
                        </a:ln>
                        <a:solidFill>
                          <a:srgbClr val="000000"/>
                        </a:solidFill>
                        <a:effectLst/>
                        <a:latin typeface="Calibri" pitchFamily="34" charset="0"/>
                        <a:cs typeface="B Zar" pitchFamily="2" charset="-7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460375">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15000"/>
                        </a:lnSpc>
                        <a:spcBef>
                          <a:spcPct val="0"/>
                        </a:spcBef>
                        <a:spcAft>
                          <a:spcPts val="1000"/>
                        </a:spcAft>
                        <a:buClrTx/>
                        <a:buSzTx/>
                        <a:buFontTx/>
                        <a:buNone/>
                        <a:tabLst/>
                      </a:pPr>
                      <a:r>
                        <a:rPr kumimoji="0" lang="fa-IR" sz="1600" b="1" i="0" u="none" strike="noStrike" cap="none" normalizeH="0" baseline="0" dirty="0" smtClean="0">
                          <a:ln>
                            <a:noFill/>
                          </a:ln>
                          <a:solidFill>
                            <a:srgbClr val="000000"/>
                          </a:solidFill>
                          <a:effectLst/>
                          <a:latin typeface="Calibri" pitchFamily="34" charset="0"/>
                          <a:ea typeface="B Zar" pitchFamily="2" charset="-78"/>
                          <a:cs typeface="B Zar" pitchFamily="2" charset="-78"/>
                        </a:rPr>
                        <a:t>براي تزريق واكسن به عنوان پيشگيري ازبيماري ها علاقه نشان مي دهد.</a:t>
                      </a:r>
                      <a:endParaRPr kumimoji="0" lang="en-US" sz="1100" b="1" i="0" u="none" strike="noStrike" cap="none" normalizeH="0" baseline="0" dirty="0" smtClean="0">
                        <a:ln>
                          <a:noFill/>
                        </a:ln>
                        <a:solidFill>
                          <a:srgbClr val="000000"/>
                        </a:solidFill>
                        <a:effectLst/>
                        <a:latin typeface="Calibri" pitchFamily="34" charset="0"/>
                        <a:ea typeface="Arial" pitchFamily="34" charset="0"/>
                        <a:cs typeface="Arial" pitchFamily="34"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rgbClr val="000000"/>
                          </a:solidFill>
                          <a:effectLst/>
                          <a:latin typeface="Calibri" pitchFamily="34" charset="0"/>
                          <a:cs typeface="B Zar" pitchFamily="2" charset="-78"/>
                        </a:rPr>
                        <a:t>2</a:t>
                      </a:r>
                      <a:endParaRPr kumimoji="0" lang="en-US" sz="1800" b="1" i="0" u="none" strike="noStrike" cap="none" normalizeH="0" baseline="0" smtClean="0">
                        <a:ln>
                          <a:noFill/>
                        </a:ln>
                        <a:solidFill>
                          <a:srgbClr val="000000"/>
                        </a:solidFill>
                        <a:effectLst/>
                        <a:latin typeface="Calibri" pitchFamily="34" charset="0"/>
                        <a:cs typeface="B Zar" pitchFamily="2" charset="-7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460375">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15000"/>
                        </a:lnSpc>
                        <a:spcBef>
                          <a:spcPct val="0"/>
                        </a:spcBef>
                        <a:spcAft>
                          <a:spcPts val="1000"/>
                        </a:spcAft>
                        <a:buClrTx/>
                        <a:buSzTx/>
                        <a:buFontTx/>
                        <a:buNone/>
                        <a:tabLst/>
                      </a:pPr>
                      <a:r>
                        <a:rPr kumimoji="0" lang="fa-IR" sz="1600" b="1" i="0" u="none" strike="noStrike" cap="none" normalizeH="0" baseline="0" smtClean="0">
                          <a:ln>
                            <a:noFill/>
                          </a:ln>
                          <a:solidFill>
                            <a:srgbClr val="000000"/>
                          </a:solidFill>
                          <a:effectLst/>
                          <a:latin typeface="Calibri" pitchFamily="34" charset="0"/>
                          <a:ea typeface="B Zar" pitchFamily="2" charset="-78"/>
                          <a:cs typeface="B Zar" pitchFamily="2" charset="-78"/>
                        </a:rPr>
                        <a:t>ورزش رابراي شادابی وسلامتي انجام مي دهد.</a:t>
                      </a:r>
                      <a:endParaRPr kumimoji="0" lang="en-US" sz="1100" b="1" i="0" u="none" strike="noStrike" cap="none" normalizeH="0" baseline="0" smtClean="0">
                        <a:ln>
                          <a:noFill/>
                        </a:ln>
                        <a:solidFill>
                          <a:srgbClr val="000000"/>
                        </a:solidFill>
                        <a:effectLst/>
                        <a:latin typeface="Calibri" pitchFamily="34" charset="0"/>
                        <a:ea typeface="Arial" pitchFamily="34" charset="0"/>
                        <a:cs typeface="Arial" pitchFamily="34"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rgbClr val="000000"/>
                          </a:solidFill>
                          <a:effectLst/>
                          <a:latin typeface="Calibri" pitchFamily="34" charset="0"/>
                          <a:cs typeface="B Zar" pitchFamily="2" charset="-78"/>
                        </a:rPr>
                        <a:t>3</a:t>
                      </a:r>
                      <a:endParaRPr kumimoji="0" lang="en-US" sz="1800" b="1" i="0" u="none" strike="noStrike" cap="none" normalizeH="0" baseline="0" smtClean="0">
                        <a:ln>
                          <a:noFill/>
                        </a:ln>
                        <a:solidFill>
                          <a:srgbClr val="000000"/>
                        </a:solidFill>
                        <a:effectLst/>
                        <a:latin typeface="Calibri" pitchFamily="34" charset="0"/>
                        <a:cs typeface="B Zar" pitchFamily="2" charset="-7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460375">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15000"/>
                        </a:lnSpc>
                        <a:spcBef>
                          <a:spcPct val="0"/>
                        </a:spcBef>
                        <a:spcAft>
                          <a:spcPts val="1000"/>
                        </a:spcAft>
                        <a:buClrTx/>
                        <a:buSzTx/>
                        <a:buFontTx/>
                        <a:buNone/>
                        <a:tabLst/>
                      </a:pPr>
                      <a:r>
                        <a:rPr kumimoji="0" lang="fa-IR" sz="1600" b="1" i="0" u="none" strike="noStrike" cap="none" normalizeH="0" baseline="0" smtClean="0">
                          <a:ln>
                            <a:noFill/>
                          </a:ln>
                          <a:solidFill>
                            <a:srgbClr val="000000"/>
                          </a:solidFill>
                          <a:effectLst/>
                          <a:latin typeface="Calibri" pitchFamily="34" charset="0"/>
                          <a:ea typeface="B Zar" pitchFamily="2" charset="-78"/>
                          <a:cs typeface="B Zar" pitchFamily="2" charset="-78"/>
                        </a:rPr>
                        <a:t>براي  شادابی و سلامتي ازهمه گروه های غذايي به اندازه استفاده مي كند.</a:t>
                      </a:r>
                      <a:endParaRPr kumimoji="0" lang="en-US" sz="1100" b="1" i="0" u="none" strike="noStrike" cap="none" normalizeH="0" baseline="0" smtClean="0">
                        <a:ln>
                          <a:noFill/>
                        </a:ln>
                        <a:solidFill>
                          <a:srgbClr val="000000"/>
                        </a:solidFill>
                        <a:effectLst/>
                        <a:latin typeface="Calibri" pitchFamily="34" charset="0"/>
                        <a:ea typeface="Arial" pitchFamily="34" charset="0"/>
                        <a:cs typeface="Arial" pitchFamily="34"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rgbClr val="000000"/>
                          </a:solidFill>
                          <a:effectLst/>
                          <a:latin typeface="Calibri" pitchFamily="34" charset="0"/>
                          <a:cs typeface="B Zar" pitchFamily="2" charset="-78"/>
                        </a:rPr>
                        <a:t>4</a:t>
                      </a:r>
                      <a:endParaRPr kumimoji="0" lang="en-US" sz="1800" b="1" i="0" u="none" strike="noStrike" cap="none" normalizeH="0" baseline="0" smtClean="0">
                        <a:ln>
                          <a:noFill/>
                        </a:ln>
                        <a:solidFill>
                          <a:srgbClr val="000000"/>
                        </a:solidFill>
                        <a:effectLst/>
                        <a:latin typeface="Calibri" pitchFamily="34" charset="0"/>
                        <a:cs typeface="B Zar" pitchFamily="2" charset="-7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460375">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1" eaLnBrk="1" fontAlgn="base" latinLnBrk="0" hangingPunct="1">
                        <a:lnSpc>
                          <a:spcPct val="115000"/>
                        </a:lnSpc>
                        <a:spcBef>
                          <a:spcPct val="0"/>
                        </a:spcBef>
                        <a:spcAft>
                          <a:spcPts val="1000"/>
                        </a:spcAft>
                        <a:buClrTx/>
                        <a:buSzTx/>
                        <a:buFontTx/>
                        <a:buNone/>
                        <a:tabLst/>
                      </a:pPr>
                      <a:r>
                        <a:rPr kumimoji="0" lang="fa-IR" sz="1600" b="1" i="0" u="none" strike="noStrike" cap="none" normalizeH="0" baseline="0" smtClean="0">
                          <a:ln>
                            <a:noFill/>
                          </a:ln>
                          <a:solidFill>
                            <a:srgbClr val="000000"/>
                          </a:solidFill>
                          <a:effectLst/>
                          <a:latin typeface="Calibri" pitchFamily="34" charset="0"/>
                          <a:ea typeface="B Zar" pitchFamily="2" charset="-78"/>
                          <a:cs typeface="B Zar" pitchFamily="2" charset="-78"/>
                        </a:rPr>
                        <a:t>و...</a:t>
                      </a:r>
                      <a:endParaRPr kumimoji="0" lang="en-US" sz="1600" b="1" i="0" u="none" strike="noStrike" cap="none" normalizeH="0" baseline="0" smtClean="0">
                        <a:ln>
                          <a:noFill/>
                        </a:ln>
                        <a:solidFill>
                          <a:srgbClr val="000000"/>
                        </a:solidFill>
                        <a:effectLst/>
                        <a:latin typeface="Calibri" pitchFamily="34" charset="0"/>
                        <a:ea typeface="B Zar" pitchFamily="2" charset="-78"/>
                        <a:cs typeface="B Zar" pitchFamily="2" charset="-7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smtClean="0">
                          <a:ln>
                            <a:noFill/>
                          </a:ln>
                          <a:solidFill>
                            <a:srgbClr val="000000"/>
                          </a:solidFill>
                          <a:effectLst/>
                          <a:latin typeface="Calibri" pitchFamily="34" charset="0"/>
                          <a:cs typeface="B Zar" pitchFamily="2" charset="-78"/>
                        </a:rPr>
                        <a:t>5</a:t>
                      </a:r>
                      <a:endParaRPr kumimoji="0" lang="en-US" sz="1800" b="1" i="0" u="none" strike="noStrike" cap="none" normalizeH="0" baseline="0" smtClean="0">
                        <a:ln>
                          <a:noFill/>
                        </a:ln>
                        <a:solidFill>
                          <a:srgbClr val="000000"/>
                        </a:solidFill>
                        <a:effectLst/>
                        <a:latin typeface="Calibri" pitchFamily="34" charset="0"/>
                        <a:cs typeface="B Zar" pitchFamily="2" charset="-7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455613">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dirty="0" smtClean="0">
                        <a:ln>
                          <a:noFill/>
                        </a:ln>
                        <a:solidFill>
                          <a:srgbClr val="000000"/>
                        </a:solidFill>
                        <a:effectLst/>
                        <a:latin typeface="Calibri" pitchFamily="34" charset="0"/>
                        <a:cs typeface="Tahoma"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057400" y="685800"/>
            <a:ext cx="4572000" cy="1143000"/>
          </a:xfrm>
        </p:spPr>
        <p:txBody>
          <a:bodyPr/>
          <a:lstStyle/>
          <a:p>
            <a:pPr algn="ctr"/>
            <a:r>
              <a:rPr lang="fa-IR" dirty="0" smtClean="0"/>
              <a:t>ثبت مشاهده</a:t>
            </a:r>
            <a:endParaRPr lang="en-US" dirty="0" smtClean="0"/>
          </a:p>
        </p:txBody>
      </p:sp>
      <p:sp>
        <p:nvSpPr>
          <p:cNvPr id="54276" name="AutoShape 4"/>
          <p:cNvSpPr>
            <a:spLocks noGrp="1" noChangeArrowheads="1"/>
          </p:cNvSpPr>
          <p:nvPr>
            <p:ph type="body" idx="1"/>
          </p:nvPr>
        </p:nvSpPr>
        <p:spPr>
          <a:xfrm rot="20522140">
            <a:off x="457200" y="2071688"/>
            <a:ext cx="8229600" cy="3500437"/>
          </a:xfrm>
          <a:prstGeom prst="verticalScroll">
            <a:avLst>
              <a:gd name="adj" fmla="val 12500"/>
            </a:avLst>
          </a:prstGeom>
          <a:solidFill>
            <a:srgbClr val="FFFF99"/>
          </a:solidFill>
          <a:ln w="12700">
            <a:solidFill>
              <a:srgbClr val="666666"/>
            </a:solidFill>
            <a:round/>
          </a:ln>
          <a:effectLst>
            <a:outerShdw dist="28398" dir="3806097" algn="ctr" rotWithShape="0">
              <a:srgbClr val="7F7F7F">
                <a:alpha val="50000"/>
              </a:srgbClr>
            </a:outerShdw>
          </a:effectLst>
        </p:spPr>
        <p:txBody>
          <a:bodyPr/>
          <a:lstStyle/>
          <a:p>
            <a:pPr>
              <a:buFontTx/>
              <a:buNone/>
              <a:defRPr/>
            </a:pPr>
            <a:r>
              <a:rPr lang="ar-SA" dirty="0" smtClean="0"/>
              <a:t> فعاليت :</a:t>
            </a:r>
          </a:p>
          <a:p>
            <a:pPr>
              <a:buFontTx/>
              <a:buNone/>
              <a:defRPr/>
            </a:pPr>
            <a:r>
              <a:rPr lang="ar-SA" dirty="0" smtClean="0"/>
              <a:t>    </a:t>
            </a:r>
            <a:r>
              <a:rPr lang="ar-SA" b="1" dirty="0" smtClean="0">
                <a:effectLst>
                  <a:outerShdw blurRad="38100" dist="38100" dir="2700000" algn="tl">
                    <a:srgbClr val="000000">
                      <a:alpha val="43137"/>
                    </a:srgbClr>
                  </a:outerShdw>
                </a:effectLst>
              </a:rPr>
              <a:t>يک </a:t>
            </a:r>
            <a:r>
              <a:rPr lang="fa-IR" b="1" dirty="0" smtClean="0">
                <a:effectLst>
                  <a:outerShdw blurRad="38100" dist="38100" dir="2700000" algn="tl">
                    <a:srgbClr val="000000">
                      <a:alpha val="43137"/>
                    </a:srgbClr>
                  </a:outerShdw>
                </a:effectLst>
              </a:rPr>
              <a:t>فهرست وارسي</a:t>
            </a:r>
            <a:r>
              <a:rPr lang="ar-SA" b="1" dirty="0" smtClean="0">
                <a:effectLst>
                  <a:outerShdw blurRad="38100" dist="38100" dir="2700000" algn="tl">
                    <a:srgbClr val="000000">
                      <a:alpha val="43137"/>
                    </a:srgbClr>
                  </a:outerShdw>
                </a:effectLst>
              </a:rPr>
              <a:t> براي ارزش يابي  </a:t>
            </a:r>
            <a:r>
              <a:rPr lang="fa-IR" b="1" dirty="0" smtClean="0">
                <a:effectLst>
                  <a:outerShdw blurRad="38100" dist="38100" dir="2700000" algn="tl">
                    <a:srgbClr val="000000">
                      <a:alpha val="43137"/>
                    </a:srgbClr>
                  </a:outerShdw>
                </a:effectLst>
              </a:rPr>
              <a:t>مهارت روخواني قران </a:t>
            </a:r>
            <a:r>
              <a:rPr lang="ar-SA" b="1" dirty="0" smtClean="0">
                <a:effectLst>
                  <a:outerShdw blurRad="38100" dist="38100" dir="2700000" algn="tl">
                    <a:srgbClr val="000000">
                      <a:alpha val="43137"/>
                    </a:srgbClr>
                  </a:outerShdw>
                </a:effectLst>
              </a:rPr>
              <a:t> دانش آموزان در کلاسِ درس تهيه نمائيد</a:t>
            </a:r>
            <a:endParaRPr lang="en-US" b="1" dirty="0" smtClean="0">
              <a:effectLst>
                <a:outerShdw blurRad="38100" dist="38100" dir="2700000" algn="tl">
                  <a:srgbClr val="000000">
                    <a:alpha val="43137"/>
                  </a:srgbClr>
                </a:outerShdw>
              </a:effectLst>
            </a:endParaRPr>
          </a:p>
        </p:txBody>
      </p:sp>
      <p:grpSp>
        <p:nvGrpSpPr>
          <p:cNvPr id="2" name="Group 2"/>
          <p:cNvGrpSpPr>
            <a:grpSpLocks/>
          </p:cNvGrpSpPr>
          <p:nvPr/>
        </p:nvGrpSpPr>
        <p:grpSpPr bwMode="auto">
          <a:xfrm>
            <a:off x="-23813" y="536575"/>
            <a:ext cx="1608138" cy="754063"/>
            <a:chOff x="-15" y="188"/>
            <a:chExt cx="1013" cy="475"/>
          </a:xfrm>
        </p:grpSpPr>
        <p:sp>
          <p:nvSpPr>
            <p:cNvPr id="30725"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30726" name="Text Box 4"/>
            <p:cNvSpPr txBox="1">
              <a:spLocks noChangeArrowheads="1"/>
            </p:cNvSpPr>
            <p:nvPr/>
          </p:nvSpPr>
          <p:spPr bwMode="auto">
            <a:xfrm rot="-2630473">
              <a:off x="-15" y="188"/>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algn="r"/>
            <a:r>
              <a:rPr lang="fa-IR" dirty="0" smtClean="0"/>
              <a:t>دو هدف و نشانه های آن </a:t>
            </a:r>
            <a:endParaRPr lang="en-US" dirty="0" smtClean="0"/>
          </a:p>
        </p:txBody>
      </p:sp>
      <p:sp>
        <p:nvSpPr>
          <p:cNvPr id="31747" name="Content Placeholder 2"/>
          <p:cNvSpPr>
            <a:spLocks noGrp="1"/>
          </p:cNvSpPr>
          <p:nvPr>
            <p:ph idx="1"/>
          </p:nvPr>
        </p:nvSpPr>
        <p:spPr/>
        <p:txBody>
          <a:bodyPr>
            <a:normAutofit lnSpcReduction="10000"/>
          </a:bodyPr>
          <a:lstStyle/>
          <a:p>
            <a:pPr algn="r">
              <a:buNone/>
            </a:pPr>
            <a:r>
              <a:rPr lang="fa-IR" sz="2800" b="1" dirty="0" smtClean="0"/>
              <a:t>کسب مهارت خواندن</a:t>
            </a:r>
            <a:endParaRPr lang="en-US" sz="2800" b="1" i="1" dirty="0" smtClean="0"/>
          </a:p>
          <a:p>
            <a:pPr algn="r">
              <a:buNone/>
            </a:pPr>
            <a:r>
              <a:rPr lang="ar-SA" sz="2800" b="1" dirty="0" smtClean="0"/>
              <a:t>نشانه:</a:t>
            </a:r>
            <a:endParaRPr lang="en-US" sz="2800" b="1" i="1" dirty="0" smtClean="0"/>
          </a:p>
          <a:p>
            <a:pPr algn="r">
              <a:buNone/>
            </a:pPr>
            <a:r>
              <a:rPr lang="ar-SA" sz="2800" dirty="0" smtClean="0"/>
              <a:t>رعايت نشانه هاي نوشتاري هنگام خواندن</a:t>
            </a:r>
            <a:endParaRPr lang="en-US" sz="2800" b="1" i="1" dirty="0" smtClean="0"/>
          </a:p>
          <a:p>
            <a:pPr algn="r">
              <a:buNone/>
            </a:pPr>
            <a:r>
              <a:rPr lang="ar-SA" sz="2800" dirty="0" smtClean="0"/>
              <a:t>رعايت لحن متناسب با متن هنگام خواندن</a:t>
            </a:r>
            <a:endParaRPr lang="en-US" sz="2800" b="1" i="1" dirty="0" smtClean="0"/>
          </a:p>
          <a:p>
            <a:pPr algn="r">
              <a:buNone/>
            </a:pPr>
            <a:r>
              <a:rPr lang="ar-SA" sz="2800" dirty="0" smtClean="0"/>
              <a:t>درک پيام متن </a:t>
            </a:r>
            <a:endParaRPr lang="en-US" sz="2800" b="1" i="1" dirty="0" smtClean="0"/>
          </a:p>
          <a:p>
            <a:pPr algn="r">
              <a:buNone/>
            </a:pPr>
            <a:r>
              <a:rPr lang="ar-SA" sz="2800" b="1" dirty="0" smtClean="0"/>
              <a:t>کسب مهارت صحبت کردن</a:t>
            </a:r>
            <a:endParaRPr lang="en-US" sz="2800" b="1" i="1" dirty="0" smtClean="0"/>
          </a:p>
          <a:p>
            <a:pPr algn="r">
              <a:buNone/>
            </a:pPr>
            <a:r>
              <a:rPr lang="ar-SA" sz="2800" dirty="0" smtClean="0"/>
              <a:t>نشانه ها:</a:t>
            </a:r>
            <a:endParaRPr lang="en-US" sz="2800" dirty="0" smtClean="0"/>
          </a:p>
          <a:p>
            <a:pPr algn="r">
              <a:buNone/>
            </a:pPr>
            <a:r>
              <a:rPr lang="ar-SA" sz="2800" dirty="0" smtClean="0"/>
              <a:t>پاسخ دادن به پرسش‌ها</a:t>
            </a:r>
            <a:endParaRPr lang="en-US" sz="2800" dirty="0" smtClean="0"/>
          </a:p>
          <a:p>
            <a:pPr algn="r">
              <a:buNone/>
            </a:pPr>
            <a:r>
              <a:rPr lang="ar-SA" sz="2800" dirty="0" smtClean="0"/>
              <a:t>بيان نظرات خود.</a:t>
            </a:r>
            <a:endParaRPr lang="en-US" sz="2800" dirty="0" smtClean="0"/>
          </a:p>
          <a:p>
            <a:pPr algn="r">
              <a:buNone/>
            </a:pPr>
            <a:endParaRPr lang="en-US" dirty="0" smtClean="0"/>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endParaRPr lang="en-US" smtClean="0"/>
          </a:p>
        </p:txBody>
      </p:sp>
      <p:sp>
        <p:nvSpPr>
          <p:cNvPr id="32771" name="Content Placeholder 2"/>
          <p:cNvSpPr>
            <a:spLocks noGrp="1"/>
          </p:cNvSpPr>
          <p:nvPr>
            <p:ph idx="1"/>
          </p:nvPr>
        </p:nvSpPr>
        <p:spPr/>
        <p:txBody>
          <a:bodyPr>
            <a:normAutofit lnSpcReduction="10000"/>
          </a:bodyPr>
          <a:lstStyle/>
          <a:p>
            <a:pPr algn="r">
              <a:buNone/>
            </a:pPr>
            <a:r>
              <a:rPr lang="ar-SA" sz="2800" b="1" dirty="0" smtClean="0"/>
              <a:t>کسب مهارت در نوشتن نشانه هاي فارسي</a:t>
            </a:r>
            <a:endParaRPr lang="en-US" sz="2800" dirty="0" smtClean="0"/>
          </a:p>
          <a:p>
            <a:pPr algn="r">
              <a:buNone/>
            </a:pPr>
            <a:r>
              <a:rPr lang="ar-SA" sz="2800" dirty="0" smtClean="0"/>
              <a:t>نشانه ها:</a:t>
            </a:r>
            <a:endParaRPr lang="en-US" sz="2800" dirty="0" smtClean="0"/>
          </a:p>
          <a:p>
            <a:pPr algn="r">
              <a:buNone/>
            </a:pPr>
            <a:r>
              <a:rPr lang="ar-SA" sz="2800" dirty="0" smtClean="0"/>
              <a:t>تشخيص نشانه هاي فارسي(صامت و مصوت)</a:t>
            </a:r>
            <a:endParaRPr lang="en-US" sz="2800" dirty="0" smtClean="0"/>
          </a:p>
          <a:p>
            <a:pPr algn="r">
              <a:buNone/>
            </a:pPr>
            <a:r>
              <a:rPr lang="ar-SA" sz="2800" dirty="0" smtClean="0"/>
              <a:t>درست نوشتن واژه هاي کتاب</a:t>
            </a:r>
            <a:endParaRPr lang="en-US" sz="2800" dirty="0" smtClean="0"/>
          </a:p>
          <a:p>
            <a:pPr algn="r">
              <a:buNone/>
            </a:pPr>
            <a:r>
              <a:rPr lang="ar-SA" sz="2800" dirty="0" smtClean="0"/>
              <a:t>درست نوشتن واژه هاي جديد</a:t>
            </a:r>
            <a:endParaRPr lang="en-US" sz="2800" dirty="0" smtClean="0"/>
          </a:p>
          <a:p>
            <a:pPr algn="r">
              <a:buNone/>
            </a:pPr>
            <a:r>
              <a:rPr lang="ar-SA" sz="2800" b="1" dirty="0" smtClean="0"/>
              <a:t>کسب مهارت در جمله نويسي</a:t>
            </a:r>
            <a:endParaRPr lang="en-US" sz="2800" dirty="0" smtClean="0"/>
          </a:p>
          <a:p>
            <a:pPr algn="r">
              <a:buNone/>
            </a:pPr>
            <a:r>
              <a:rPr lang="fa-IR" sz="2800" dirty="0" smtClean="0"/>
              <a:t>نشانه ها:</a:t>
            </a:r>
            <a:endParaRPr lang="en-US" sz="2800" dirty="0" smtClean="0"/>
          </a:p>
          <a:p>
            <a:pPr algn="r">
              <a:buNone/>
            </a:pPr>
            <a:r>
              <a:rPr lang="fa-IR" sz="2800" dirty="0" smtClean="0"/>
              <a:t>نوشتن جمله با کلمات جديد</a:t>
            </a:r>
            <a:endParaRPr lang="en-US" sz="2800" dirty="0" smtClean="0"/>
          </a:p>
          <a:p>
            <a:pPr algn="r">
              <a:buNone/>
            </a:pPr>
            <a:r>
              <a:rPr lang="fa-IR" sz="2800" dirty="0" smtClean="0"/>
              <a:t>نوشتن افکار خود در قالب جمله</a:t>
            </a:r>
            <a:endParaRPr lang="en-US" sz="2800" dirty="0" smtClean="0"/>
          </a:p>
          <a:p>
            <a:pPr algn="r">
              <a:buNone/>
            </a:pPr>
            <a:endParaRPr lang="en-US" dirty="0" smtClean="0"/>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algn="ctr"/>
            <a:r>
              <a:rPr lang="fa-IR" dirty="0" smtClean="0"/>
              <a:t>         ثبت مشاهده </a:t>
            </a:r>
            <a:endParaRPr lang="en-US" dirty="0" smtClean="0"/>
          </a:p>
        </p:txBody>
      </p:sp>
      <p:sp>
        <p:nvSpPr>
          <p:cNvPr id="43011" name="Rectangle 3"/>
          <p:cNvSpPr>
            <a:spLocks noGrp="1" noChangeArrowheads="1"/>
          </p:cNvSpPr>
          <p:nvPr>
            <p:ph type="body" idx="1"/>
          </p:nvPr>
        </p:nvSpPr>
        <p:spPr>
          <a:xfrm>
            <a:off x="457200" y="2643188"/>
            <a:ext cx="8229600" cy="3482975"/>
          </a:xfrm>
        </p:spPr>
        <p:txBody>
          <a:bodyPr/>
          <a:lstStyle/>
          <a:p>
            <a:pPr algn="r">
              <a:lnSpc>
                <a:spcPct val="150000"/>
              </a:lnSpc>
              <a:buFontTx/>
              <a:buNone/>
              <a:defRPr/>
            </a:pPr>
            <a:r>
              <a:rPr lang="ar-SA" b="1" dirty="0" smtClean="0">
                <a:effectLst>
                  <a:outerShdw blurRad="38100" dist="38100" dir="2700000" algn="tl">
                    <a:srgbClr val="000000">
                      <a:alpha val="43137"/>
                    </a:srgbClr>
                  </a:outerShdw>
                </a:effectLst>
              </a:rPr>
              <a:t>اين ابزار، براي ثبت وقايع و رويدادهايي معني‌دار، که گهگاه معلّم در کلاس و مدرسه از  دانش‌آموزان مشاهده مي‌کند، مناسب است. رفتارها و فعاليت‌هاي خاصي که از </a:t>
            </a:r>
            <a:r>
              <a:rPr lang="fa-IR" b="1" dirty="0" smtClean="0">
                <a:effectLst>
                  <a:outerShdw blurRad="38100" dist="38100" dir="2700000" algn="tl">
                    <a:srgbClr val="000000">
                      <a:alpha val="43137"/>
                    </a:srgbClr>
                  </a:outerShdw>
                </a:effectLst>
              </a:rPr>
              <a:t>دانش آموز در زمينه هاي مختلف</a:t>
            </a:r>
            <a:r>
              <a:rPr lang="ar-SA" b="1" dirty="0" smtClean="0">
                <a:effectLst>
                  <a:outerShdw blurRad="38100" dist="38100" dir="2700000" algn="tl">
                    <a:srgbClr val="000000">
                      <a:alpha val="43137"/>
                    </a:srgbClr>
                  </a:outerShdw>
                </a:effectLst>
              </a:rPr>
              <a:t> سر مي زند، عمدتاً موضوع خوبي براي واقعه‌نگاري است.</a:t>
            </a:r>
            <a:r>
              <a:rPr lang="en-US" b="1" dirty="0" smtClean="0">
                <a:effectLst>
                  <a:outerShdw blurRad="38100" dist="38100" dir="2700000" algn="tl">
                    <a:srgbClr val="000000">
                      <a:alpha val="43137"/>
                    </a:srgbClr>
                  </a:outerShdw>
                </a:effectLst>
              </a:rPr>
              <a:t> </a:t>
            </a:r>
          </a:p>
        </p:txBody>
      </p:sp>
      <p:sp>
        <p:nvSpPr>
          <p:cNvPr id="4" name="Cloud Callout 3"/>
          <p:cNvSpPr/>
          <p:nvPr/>
        </p:nvSpPr>
        <p:spPr bwMode="auto">
          <a:xfrm>
            <a:off x="5929313" y="500063"/>
            <a:ext cx="2786062" cy="1785937"/>
          </a:xfrm>
          <a:prstGeom prst="cloudCallout">
            <a:avLst/>
          </a:prstGeom>
          <a:solidFill>
            <a:srgbClr val="FFFF00"/>
          </a:solidFill>
          <a:ln w="9525" cap="flat" cmpd="sng" algn="ctr">
            <a:solidFill>
              <a:schemeClr val="tx1"/>
            </a:solidFill>
            <a:prstDash val="solid"/>
            <a:round/>
            <a:headEnd type="none" w="med" len="med"/>
            <a:tailEnd type="none" w="med" len="med"/>
          </a:ln>
          <a:effectLst/>
        </p:spPr>
        <p:txBody>
          <a:bodyPr/>
          <a:lstStyle/>
          <a:p>
            <a:pPr algn="r" rtl="1" eaLnBrk="1" hangingPunct="1">
              <a:lnSpc>
                <a:spcPct val="90000"/>
              </a:lnSpc>
              <a:defRPr/>
            </a:pPr>
            <a:r>
              <a:rPr lang="fa-IR" sz="2800" b="1" dirty="0">
                <a:effectLst>
                  <a:outerShdw blurRad="38100" dist="38100" dir="2700000" algn="tl">
                    <a:srgbClr val="000000">
                      <a:alpha val="43137"/>
                    </a:srgbClr>
                  </a:outerShdw>
                </a:effectLst>
              </a:rPr>
              <a:t>واقعه‌نگاري</a:t>
            </a:r>
            <a:endParaRPr lang="ar-SA" sz="2800" dirty="0">
              <a:effectLst>
                <a:outerShdw blurRad="38100" dist="38100" dir="2700000" algn="tl">
                  <a:srgbClr val="000000">
                    <a:alpha val="43137"/>
                  </a:srgbClr>
                </a:outerShdw>
              </a:effectLst>
            </a:endParaRPr>
          </a:p>
        </p:txBody>
      </p:sp>
      <p:grpSp>
        <p:nvGrpSpPr>
          <p:cNvPr id="2" name="Group 2"/>
          <p:cNvGrpSpPr>
            <a:grpSpLocks/>
          </p:cNvGrpSpPr>
          <p:nvPr/>
        </p:nvGrpSpPr>
        <p:grpSpPr bwMode="auto">
          <a:xfrm>
            <a:off x="-23813" y="536575"/>
            <a:ext cx="1608138" cy="754063"/>
            <a:chOff x="-15" y="188"/>
            <a:chExt cx="1013" cy="475"/>
          </a:xfrm>
        </p:grpSpPr>
        <p:sp>
          <p:nvSpPr>
            <p:cNvPr id="33798"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33799" name="Text Box 4"/>
            <p:cNvSpPr txBox="1">
              <a:spLocks noChangeArrowheads="1"/>
            </p:cNvSpPr>
            <p:nvPr/>
          </p:nvSpPr>
          <p:spPr bwMode="auto">
            <a:xfrm rot="-2630473">
              <a:off x="-15" y="188"/>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381000" y="685800"/>
            <a:ext cx="8229600" cy="1143000"/>
          </a:xfrm>
        </p:spPr>
        <p:txBody>
          <a:bodyPr/>
          <a:lstStyle/>
          <a:p>
            <a:pPr algn="ctr"/>
            <a:r>
              <a:rPr lang="fa-IR" dirty="0" smtClean="0"/>
              <a:t>       ثبت مشاهده</a:t>
            </a:r>
            <a:endParaRPr lang="en-US" dirty="0" smtClean="0"/>
          </a:p>
        </p:txBody>
      </p:sp>
      <p:sp>
        <p:nvSpPr>
          <p:cNvPr id="39939" name="Rectangle 3"/>
          <p:cNvSpPr>
            <a:spLocks noGrp="1" noChangeArrowheads="1"/>
          </p:cNvSpPr>
          <p:nvPr>
            <p:ph type="body" idx="1"/>
          </p:nvPr>
        </p:nvSpPr>
        <p:spPr>
          <a:xfrm>
            <a:off x="457200" y="2714625"/>
            <a:ext cx="8229600" cy="3411538"/>
          </a:xfrm>
        </p:spPr>
        <p:txBody>
          <a:bodyPr/>
          <a:lstStyle/>
          <a:p>
            <a:pPr algn="r">
              <a:lnSpc>
                <a:spcPct val="150000"/>
              </a:lnSpc>
              <a:buFontTx/>
              <a:buNone/>
              <a:defRPr/>
            </a:pPr>
            <a:r>
              <a:rPr lang="fa-IR" dirty="0" smtClean="0"/>
              <a:t>   </a:t>
            </a:r>
            <a:r>
              <a:rPr lang="ar-SA" dirty="0" smtClean="0"/>
              <a:t> </a:t>
            </a:r>
            <a:r>
              <a:rPr lang="ar-SA" b="1" dirty="0" smtClean="0">
                <a:effectLst>
                  <a:outerShdw blurRad="38100" dist="38100" dir="2700000" algn="tl">
                    <a:srgbClr val="000000">
                      <a:alpha val="43137"/>
                    </a:srgbClr>
                  </a:outerShdw>
                </a:effectLst>
              </a:rPr>
              <a:t>هر واقعه نگاري داراي  دو بخش  توصيف عيني رويداد و تفسير آن است . بنابراين، در بخش توصيف، آن‌چه واقعاً رخ داده است، نوشته شده و سپس، آن رويداد تفسير مي‌گردد. در بخش تفسير، به دلايل احتمالي و راه‌ حل ها يا نتايج مثبت و منفي آن نيز اشاره مي‌شود.</a:t>
            </a:r>
            <a:r>
              <a:rPr lang="en-US" b="1" dirty="0" smtClean="0">
                <a:effectLst>
                  <a:outerShdw blurRad="38100" dist="38100" dir="2700000" algn="tl">
                    <a:srgbClr val="000000">
                      <a:alpha val="43137"/>
                    </a:srgbClr>
                  </a:outerShdw>
                </a:effectLst>
              </a:rPr>
              <a:t> </a:t>
            </a:r>
          </a:p>
        </p:txBody>
      </p:sp>
      <p:sp>
        <p:nvSpPr>
          <p:cNvPr id="39940" name="Cloud Callout 3"/>
          <p:cNvSpPr>
            <a:spLocks noChangeArrowheads="1"/>
          </p:cNvSpPr>
          <p:nvPr/>
        </p:nvSpPr>
        <p:spPr bwMode="auto">
          <a:xfrm>
            <a:off x="5429250" y="642938"/>
            <a:ext cx="3429000" cy="1684337"/>
          </a:xfrm>
          <a:prstGeom prst="cloudCallout">
            <a:avLst>
              <a:gd name="adj1" fmla="val -20833"/>
              <a:gd name="adj2" fmla="val 62500"/>
            </a:avLst>
          </a:prstGeom>
          <a:ln>
            <a:headEnd/>
            <a:tailEnd/>
          </a:ln>
        </p:spPr>
        <p:style>
          <a:lnRef idx="1">
            <a:schemeClr val="accent2"/>
          </a:lnRef>
          <a:fillRef idx="2">
            <a:schemeClr val="accent2"/>
          </a:fillRef>
          <a:effectRef idx="1">
            <a:schemeClr val="accent2"/>
          </a:effectRef>
          <a:fontRef idx="minor">
            <a:schemeClr val="dk1"/>
          </a:fontRef>
        </p:style>
        <p:txBody>
          <a:bodyPr/>
          <a:lstStyle/>
          <a:p>
            <a:pPr algn="r" rtl="1" eaLnBrk="1" hangingPunct="1">
              <a:defRPr/>
            </a:pPr>
            <a:r>
              <a:rPr lang="fa-IR" sz="2800" b="1"/>
              <a:t>عناصر واقعه نگاري</a:t>
            </a:r>
            <a:endParaRPr lang="en-US" sz="2800" b="1"/>
          </a:p>
        </p:txBody>
      </p:sp>
      <p:grpSp>
        <p:nvGrpSpPr>
          <p:cNvPr id="2" name="Group 2"/>
          <p:cNvGrpSpPr>
            <a:grpSpLocks/>
          </p:cNvGrpSpPr>
          <p:nvPr/>
        </p:nvGrpSpPr>
        <p:grpSpPr bwMode="auto">
          <a:xfrm>
            <a:off x="-23813" y="536575"/>
            <a:ext cx="1608138" cy="754063"/>
            <a:chOff x="-15" y="188"/>
            <a:chExt cx="1013" cy="475"/>
          </a:xfrm>
        </p:grpSpPr>
        <p:sp>
          <p:nvSpPr>
            <p:cNvPr id="34822"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34823" name="Text Box 4"/>
            <p:cNvSpPr txBox="1">
              <a:spLocks noChangeArrowheads="1"/>
            </p:cNvSpPr>
            <p:nvPr/>
          </p:nvSpPr>
          <p:spPr bwMode="auto">
            <a:xfrm rot="-2630473">
              <a:off x="-15" y="188"/>
              <a:ext cx="940" cy="442"/>
            </a:xfrm>
            <a:prstGeom prst="rect">
              <a:avLst/>
            </a:prstGeom>
            <a:noFill/>
            <a:ln w="9525">
              <a:noFill/>
              <a:miter lim="800000"/>
              <a:headEnd/>
              <a:tailEnd/>
            </a:ln>
          </p:spPr>
          <p:txBody>
            <a:bodyPr>
              <a:spAutoFit/>
            </a:bodyPr>
            <a:lstStyle/>
            <a:p>
              <a:pPr algn="ctr" rtl="1" eaLnBrk="1" hangingPunct="1">
                <a:spcBef>
                  <a:spcPct val="50000"/>
                </a:spcBef>
              </a:pPr>
              <a:r>
                <a:rPr lang="fa-IR" sz="2000">
                  <a:cs typeface="Homa" pitchFamily="2" charset="-78"/>
                </a:rPr>
                <a:t>جمع آوري اطلاعات</a:t>
              </a:r>
              <a:endParaRPr lang="en-US" sz="2000">
                <a:cs typeface="Homa" pitchFamily="2" charset="-78"/>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1403350" y="2276475"/>
            <a:ext cx="6840538" cy="3749675"/>
          </a:xfrm>
          <a:prstGeom prst="rect">
            <a:avLst/>
          </a:prstGeom>
          <a:noFill/>
          <a:ln w="9525">
            <a:noFill/>
            <a:miter lim="800000"/>
            <a:headEnd/>
            <a:tailEnd/>
          </a:ln>
        </p:spPr>
        <p:txBody>
          <a:bodyPr>
            <a:spAutoFit/>
          </a:bodyPr>
          <a:lstStyle/>
          <a:p>
            <a:pPr algn="r" rtl="1" eaLnBrk="1" hangingPunct="1"/>
            <a:r>
              <a:rPr lang="fa-IR" sz="2000" b="1"/>
              <a:t>نام دانش آموز: بهرام                             تاريخ:                              مکان: کلاس</a:t>
            </a:r>
            <a:endParaRPr lang="fa-IR" sz="2000"/>
          </a:p>
          <a:p>
            <a:pPr algn="r" rtl="1" eaLnBrk="1" hangingPunct="1"/>
            <a:r>
              <a:rPr lang="fa-IR" sz="2000"/>
              <a:t> بهرام بر خلاف روزهاي گذشته، امروز در درس رياضي فعاليت خوبي داشت ، او تکاليف خود را آماده کرده بود و داوطلبانه تمريناتي را روي تخته سياه حل کرد . هم‌چنين، به حميد و جلال در اصلاح تکاليفشان کمک کرد. معلوم بود به خوبي درس را فهميده است.تشويق هاي من او را بسيار خوشحال کرد.</a:t>
            </a:r>
          </a:p>
          <a:p>
            <a:pPr algn="r" rtl="1" eaLnBrk="1" hangingPunct="1"/>
            <a:r>
              <a:rPr lang="fa-IR" sz="2000"/>
              <a:t>همان گونه که حدس مي زدم بهرام آمادگي خوبي براي در ک و فهم درس ها، به ويژه رياضي، دارد.بايد با او کار شود . احتمالاً شب قبل با او در درس رياضي کار شده است.</a:t>
            </a:r>
          </a:p>
          <a:p>
            <a:pPr algn="r" rtl="1" eaLnBrk="1" hangingPunct="1"/>
            <a:r>
              <a:rPr lang="fa-IR" sz="2000"/>
              <a:t>به نظر مي رسد توجيه والدين براي به کمک گرفتن فردي طي يکي دو هفته مي تواند عملکرد درسي او را تا حد قابل قبولي بالا ببرد و اعتماد به نفس او را بهبود بخشد. </a:t>
            </a:r>
            <a:endParaRPr lang="en-US" sz="2000"/>
          </a:p>
        </p:txBody>
      </p:sp>
      <p:sp>
        <p:nvSpPr>
          <p:cNvPr id="40963" name="Cloud Callout 3"/>
          <p:cNvSpPr>
            <a:spLocks noChangeArrowheads="1"/>
          </p:cNvSpPr>
          <p:nvPr/>
        </p:nvSpPr>
        <p:spPr bwMode="auto">
          <a:xfrm>
            <a:off x="5292725" y="333375"/>
            <a:ext cx="3429000" cy="1295400"/>
          </a:xfrm>
          <a:prstGeom prst="cloudCallout">
            <a:avLst>
              <a:gd name="adj1" fmla="val -43750"/>
              <a:gd name="adj2" fmla="val 70000"/>
            </a:avLst>
          </a:prstGeom>
          <a:ln>
            <a:headEnd/>
            <a:tailEnd/>
          </a:ln>
        </p:spPr>
        <p:style>
          <a:lnRef idx="1">
            <a:schemeClr val="accent2"/>
          </a:lnRef>
          <a:fillRef idx="2">
            <a:schemeClr val="accent2"/>
          </a:fillRef>
          <a:effectRef idx="1">
            <a:schemeClr val="accent2"/>
          </a:effectRef>
          <a:fontRef idx="minor">
            <a:schemeClr val="dk1"/>
          </a:fontRef>
        </p:style>
        <p:txBody>
          <a:bodyPr/>
          <a:lstStyle/>
          <a:p>
            <a:pPr algn="r" rtl="1" eaLnBrk="1" hangingPunct="1">
              <a:defRPr/>
            </a:pPr>
            <a:r>
              <a:rPr lang="fa-IR" sz="2800" b="1" dirty="0"/>
              <a:t>نمونه يک  واقعه نگاري</a:t>
            </a:r>
            <a:endParaRPr lang="en-US" sz="2800" b="1" dirty="0"/>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algn="r"/>
            <a:r>
              <a:rPr lang="fa-IR" sz="2400" b="1" smtClean="0">
                <a:solidFill>
                  <a:srgbClr val="0033CC"/>
                </a:solidFill>
              </a:rPr>
              <a:t>                                           </a:t>
            </a:r>
            <a:endParaRPr lang="en-US" sz="2400" smtClean="0"/>
          </a:p>
        </p:txBody>
      </p:sp>
      <p:sp>
        <p:nvSpPr>
          <p:cNvPr id="71683" name="Rectangle 3"/>
          <p:cNvSpPr>
            <a:spLocks noGrp="1" noChangeArrowheads="1"/>
          </p:cNvSpPr>
          <p:nvPr>
            <p:ph type="body" idx="1"/>
          </p:nvPr>
        </p:nvSpPr>
        <p:spPr>
          <a:xfrm>
            <a:off x="457200" y="2143125"/>
            <a:ext cx="8229600" cy="3983038"/>
          </a:xfrm>
        </p:spPr>
        <p:txBody>
          <a:bodyPr/>
          <a:lstStyle/>
          <a:p>
            <a:pPr marL="0" indent="0" algn="just">
              <a:buFontTx/>
              <a:buNone/>
              <a:defRPr/>
            </a:pPr>
            <a:r>
              <a:rPr lang="fa-IR" sz="2400" dirty="0">
                <a:effectLst>
                  <a:outerShdw blurRad="38100" dist="38100" dir="2700000" algn="tl">
                    <a:srgbClr val="000000">
                      <a:alpha val="43137"/>
                    </a:srgbClr>
                  </a:outerShdw>
                </a:effectLst>
              </a:rPr>
              <a:t>يکي از اجزا و عناصر مهم و اساسي هر عمل ارزش‌يابي، تحليل و تفسير اطلاعات و داوري است. همـان‌گونه که پيش‌تر گفـته شد، جمـع‌آوري و سـامان‌دهي اطلاعات تنها يک مرحـله از فرآيند ارزش‌يابي تحصيلي است. ترديدي نيست که بدون اطــلاعات منــاسب نمي‌توان ارزش‌يابي کرد. کارشناس فرش را، که در آغاز کتاب مثال زديم به خاطر آوريد. او براي اين که درباره‌ي ارزش (قيمت) فرش، داوري کند، اطلاعاتي از فرش گردآوري مي‌کند. يا باغبان، براي تصميم‌گيري درباره‌ي چگونگي مراقبت از درختان باغش بايد درباره‌ي وضعيت آنان اطلاعاتي در دست داشته باشد. در ارزش‌يابي تحصيلي هم، معلم براي داوري درباره‌ي عملکرد دانش‌آموزان و هدايت و بهبود فرآيند يادگيري  به دريافت اطلاعاتي از چگونگي يادگيري آن‌ها نيازمند است.</a:t>
            </a:r>
            <a:endParaRPr lang="en-US" sz="2400" dirty="0">
              <a:effectLst>
                <a:outerShdw blurRad="38100" dist="38100" dir="2700000" algn="tl">
                  <a:srgbClr val="000000">
                    <a:alpha val="43137"/>
                  </a:srgbClr>
                </a:outerShdw>
              </a:effectLst>
            </a:endParaRPr>
          </a:p>
          <a:p>
            <a:pPr marL="0" indent="0">
              <a:buFontTx/>
              <a:buNone/>
              <a:defRPr/>
            </a:pPr>
            <a:endParaRPr lang="fa-IR" sz="3600" b="1" dirty="0" smtClean="0">
              <a:solidFill>
                <a:srgbClr val="002060"/>
              </a:solidFill>
            </a:endParaRPr>
          </a:p>
        </p:txBody>
      </p:sp>
      <p:grpSp>
        <p:nvGrpSpPr>
          <p:cNvPr id="2" name="Group 2"/>
          <p:cNvGrpSpPr>
            <a:grpSpLocks/>
          </p:cNvGrpSpPr>
          <p:nvPr/>
        </p:nvGrpSpPr>
        <p:grpSpPr bwMode="auto">
          <a:xfrm>
            <a:off x="-3175" y="595313"/>
            <a:ext cx="1587500" cy="719137"/>
            <a:chOff x="-2" y="210"/>
            <a:chExt cx="1000" cy="453"/>
          </a:xfrm>
        </p:grpSpPr>
        <p:sp>
          <p:nvSpPr>
            <p:cNvPr id="70664"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70665" name="Text Box 4"/>
            <p:cNvSpPr txBox="1">
              <a:spLocks noChangeArrowheads="1"/>
            </p:cNvSpPr>
            <p:nvPr/>
          </p:nvSpPr>
          <p:spPr bwMode="auto">
            <a:xfrm rot="-2630473">
              <a:off x="-2" y="326"/>
              <a:ext cx="940" cy="194"/>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تفسير اطلاعات</a:t>
              </a:r>
              <a:endParaRPr lang="en-US" sz="2000">
                <a:cs typeface="Homa" pitchFamily="2" charset="-78"/>
              </a:endParaRPr>
            </a:p>
          </p:txBody>
        </p:sp>
      </p:grpSp>
      <p:sp>
        <p:nvSpPr>
          <p:cNvPr id="8" name="Cloud Callout 7"/>
          <p:cNvSpPr/>
          <p:nvPr/>
        </p:nvSpPr>
        <p:spPr bwMode="auto">
          <a:xfrm>
            <a:off x="4429124" y="285728"/>
            <a:ext cx="4286280" cy="1214446"/>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ctr" rtl="1" eaLnBrk="1" hangingPunct="1">
              <a:defRPr/>
            </a:pPr>
            <a:r>
              <a:rPr lang="fa-IR" sz="2400" b="1" dirty="0">
                <a:solidFill>
                  <a:srgbClr val="0033CC"/>
                </a:solidFill>
                <a:latin typeface="Arial" panose="020B0604020202020204" pitchFamily="34" charset="0"/>
                <a:cs typeface="Arial" panose="020B0604020202020204" pitchFamily="34" charset="0"/>
              </a:rPr>
              <a:t>تفسیر اطلاعات</a:t>
            </a:r>
            <a:endParaRPr lang="fa-IR" sz="2400" dirty="0">
              <a:solidFill>
                <a:srgbClr val="0D0D0D"/>
              </a:solidFill>
              <a:latin typeface="Arial" panose="020B0604020202020204" pitchFamily="34" charset="0"/>
              <a:cs typeface="Homa"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algn="r"/>
            <a:r>
              <a:rPr lang="fa-IR" sz="2400" b="1" smtClean="0">
                <a:solidFill>
                  <a:srgbClr val="0033CC"/>
                </a:solidFill>
              </a:rPr>
              <a:t>                                           </a:t>
            </a:r>
            <a:endParaRPr lang="en-US" sz="2400" smtClean="0"/>
          </a:p>
        </p:txBody>
      </p:sp>
      <p:sp>
        <p:nvSpPr>
          <p:cNvPr id="71683" name="Rectangle 3"/>
          <p:cNvSpPr>
            <a:spLocks noGrp="1" noChangeArrowheads="1"/>
          </p:cNvSpPr>
          <p:nvPr>
            <p:ph type="body" idx="1"/>
          </p:nvPr>
        </p:nvSpPr>
        <p:spPr>
          <a:xfrm>
            <a:off x="457200" y="2143125"/>
            <a:ext cx="8229600" cy="3983038"/>
          </a:xfrm>
        </p:spPr>
        <p:txBody>
          <a:bodyPr/>
          <a:lstStyle/>
          <a:p>
            <a:pPr marL="0" indent="0" algn="r" rtl="1">
              <a:buFontTx/>
              <a:buNone/>
            </a:pPr>
            <a:r>
              <a:rPr lang="fa-IR" sz="3600" b="1" dirty="0" smtClean="0">
                <a:solidFill>
                  <a:srgbClr val="002060"/>
                </a:solidFill>
              </a:rPr>
              <a:t>ترکیب </a:t>
            </a:r>
          </a:p>
          <a:p>
            <a:pPr marL="0" indent="0" algn="r" rtl="1">
              <a:buFontTx/>
              <a:buNone/>
            </a:pPr>
            <a:r>
              <a:rPr lang="fa-IR" sz="3600" b="1" dirty="0" smtClean="0">
                <a:solidFill>
                  <a:srgbClr val="002060"/>
                </a:solidFill>
              </a:rPr>
              <a:t>تحلیل </a:t>
            </a:r>
          </a:p>
          <a:p>
            <a:pPr marL="0" indent="0" algn="r" rtl="1">
              <a:buFontTx/>
              <a:buNone/>
            </a:pPr>
            <a:r>
              <a:rPr lang="fa-IR" sz="3600" b="1" dirty="0" smtClean="0">
                <a:solidFill>
                  <a:srgbClr val="002060"/>
                </a:solidFill>
              </a:rPr>
              <a:t>تعلیل </a:t>
            </a:r>
          </a:p>
          <a:p>
            <a:pPr marL="0" indent="0" algn="r" rtl="1">
              <a:buFontTx/>
              <a:buNone/>
            </a:pPr>
            <a:endParaRPr lang="fa-IR" sz="3600" b="1" dirty="0" smtClean="0">
              <a:solidFill>
                <a:srgbClr val="002060"/>
              </a:solidFill>
            </a:endParaRPr>
          </a:p>
        </p:txBody>
      </p:sp>
      <p:grpSp>
        <p:nvGrpSpPr>
          <p:cNvPr id="2" name="Group 2"/>
          <p:cNvGrpSpPr>
            <a:grpSpLocks/>
          </p:cNvGrpSpPr>
          <p:nvPr/>
        </p:nvGrpSpPr>
        <p:grpSpPr bwMode="auto">
          <a:xfrm>
            <a:off x="-3175" y="595313"/>
            <a:ext cx="1587500" cy="719137"/>
            <a:chOff x="-2" y="210"/>
            <a:chExt cx="1000" cy="453"/>
          </a:xfrm>
        </p:grpSpPr>
        <p:sp>
          <p:nvSpPr>
            <p:cNvPr id="71688"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71689" name="Text Box 4"/>
            <p:cNvSpPr txBox="1">
              <a:spLocks noChangeArrowheads="1"/>
            </p:cNvSpPr>
            <p:nvPr/>
          </p:nvSpPr>
          <p:spPr bwMode="auto">
            <a:xfrm rot="-2630473">
              <a:off x="-2" y="326"/>
              <a:ext cx="940" cy="194"/>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تفسير اطلاعات</a:t>
              </a:r>
              <a:endParaRPr lang="en-US" sz="2000">
                <a:cs typeface="Homa" pitchFamily="2" charset="-78"/>
              </a:endParaRPr>
            </a:p>
          </p:txBody>
        </p:sp>
      </p:grpSp>
      <p:sp>
        <p:nvSpPr>
          <p:cNvPr id="8" name="Cloud Callout 7"/>
          <p:cNvSpPr/>
          <p:nvPr/>
        </p:nvSpPr>
        <p:spPr bwMode="auto">
          <a:xfrm>
            <a:off x="4429124" y="285728"/>
            <a:ext cx="4286280" cy="1214446"/>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ctr" rtl="1" eaLnBrk="1" hangingPunct="1">
              <a:defRPr/>
            </a:pPr>
            <a:r>
              <a:rPr lang="fa-IR" sz="2400" b="1" dirty="0">
                <a:solidFill>
                  <a:srgbClr val="0033CC"/>
                </a:solidFill>
                <a:latin typeface="Arial" panose="020B0604020202020204" pitchFamily="34" charset="0"/>
                <a:cs typeface="Arial" panose="020B0604020202020204" pitchFamily="34" charset="0"/>
              </a:rPr>
              <a:t>مراحل  تفسیر اطلاعات</a:t>
            </a:r>
            <a:endParaRPr lang="fa-IR" sz="2400" dirty="0">
              <a:solidFill>
                <a:srgbClr val="0D0D0D"/>
              </a:solidFill>
              <a:latin typeface="Arial" panose="020B0604020202020204" pitchFamily="34" charset="0"/>
              <a:cs typeface="Homa"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Grp="1" noChangeArrowheads="1"/>
          </p:cNvSpPr>
          <p:nvPr>
            <p:ph type="body" idx="1"/>
          </p:nvPr>
        </p:nvSpPr>
        <p:spPr>
          <a:xfrm>
            <a:off x="457200" y="2786063"/>
            <a:ext cx="8229600" cy="3340100"/>
          </a:xfrm>
        </p:spPr>
        <p:txBody>
          <a:bodyPr/>
          <a:lstStyle/>
          <a:p>
            <a:pPr marL="0" indent="0" algn="r" rtl="1">
              <a:buFontTx/>
              <a:buNone/>
            </a:pPr>
            <a:r>
              <a:rPr lang="ar-SA" b="1" dirty="0" smtClean="0"/>
              <a:t>در روش کمّي ارزش‌يابي، نمرات به دست آمده از دروس مختلف به  سهولت با هم ديگر جمع ‌شده و عددي به نام معدل به دست مي‌آيد. يا نمره هاي مختلف به‌دست آمده از درس‌هاي مختلف يا آزمون هاي رواني گوناگون کنار هم قرارداده مي شود و با کشيدن يک نمودار، نيمرخ درسي يا نيمرخ رواني دانش‌آموز به دست مي‌آمد.</a:t>
            </a:r>
            <a:endParaRPr lang="en-US" b="1" dirty="0" smtClean="0"/>
          </a:p>
        </p:txBody>
      </p:sp>
      <p:grpSp>
        <p:nvGrpSpPr>
          <p:cNvPr id="2" name="Group 2"/>
          <p:cNvGrpSpPr>
            <a:grpSpLocks/>
          </p:cNvGrpSpPr>
          <p:nvPr/>
        </p:nvGrpSpPr>
        <p:grpSpPr bwMode="auto">
          <a:xfrm>
            <a:off x="-3175" y="595313"/>
            <a:ext cx="1587500" cy="719137"/>
            <a:chOff x="-2" y="210"/>
            <a:chExt cx="1000" cy="453"/>
          </a:xfrm>
        </p:grpSpPr>
        <p:sp>
          <p:nvSpPr>
            <p:cNvPr id="72711"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72712" name="Text Box 4"/>
            <p:cNvSpPr txBox="1">
              <a:spLocks noChangeArrowheads="1"/>
            </p:cNvSpPr>
            <p:nvPr/>
          </p:nvSpPr>
          <p:spPr bwMode="auto">
            <a:xfrm rot="-2630473">
              <a:off x="-2" y="326"/>
              <a:ext cx="940" cy="194"/>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تفسیر اطلاعات</a:t>
              </a:r>
              <a:endParaRPr lang="en-US" sz="2000">
                <a:cs typeface="Homa" pitchFamily="2" charset="-78"/>
              </a:endParaRPr>
            </a:p>
          </p:txBody>
        </p:sp>
      </p:grpSp>
      <p:sp>
        <p:nvSpPr>
          <p:cNvPr id="8" name="Cloud Callout 7"/>
          <p:cNvSpPr/>
          <p:nvPr/>
        </p:nvSpPr>
        <p:spPr bwMode="auto">
          <a:xfrm>
            <a:off x="4429124" y="285728"/>
            <a:ext cx="4286280" cy="1643074"/>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ctr" rtl="1" eaLnBrk="1" hangingPunct="1">
              <a:defRPr/>
            </a:pPr>
            <a:r>
              <a:rPr lang="ar-SA" sz="3200" b="1" dirty="0">
                <a:solidFill>
                  <a:srgbClr val="0000FF"/>
                </a:solidFill>
                <a:latin typeface="Arial" panose="020B0604020202020204" pitchFamily="34" charset="0"/>
                <a:cs typeface="B Jadid" panose="00000700000000000000" pitchFamily="2" charset="-78"/>
              </a:rPr>
              <a:t>ترکيب اطلاعات </a:t>
            </a:r>
            <a:endParaRPr lang="fa-IR" sz="3200" b="1" dirty="0">
              <a:solidFill>
                <a:srgbClr val="0000FF"/>
              </a:solidFill>
              <a:latin typeface="Arial" panose="020B0604020202020204" pitchFamily="34" charset="0"/>
              <a:cs typeface="B Jadid" panose="00000700000000000000" pitchFamily="2" charset="-78"/>
            </a:endParaRPr>
          </a:p>
          <a:p>
            <a:pPr algn="ctr" rtl="1" eaLnBrk="1" hangingPunct="1">
              <a:defRPr/>
            </a:pPr>
            <a:endParaRPr lang="fa-IR" sz="2400" dirty="0">
              <a:solidFill>
                <a:schemeClr val="tx1">
                  <a:lumMod val="95000"/>
                  <a:lumOff val="5000"/>
                </a:schemeClr>
              </a:solidFill>
              <a:cs typeface="Homa"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pPr algn="ctr">
              <a:defRPr/>
            </a:pPr>
            <a:r>
              <a:rPr lang="fa-IR" sz="2800" dirty="0" smtClean="0">
                <a:solidFill>
                  <a:srgbClr val="0000FF"/>
                </a:solidFill>
                <a:effectLst>
                  <a:outerShdw blurRad="38100" dist="38100" dir="2700000" algn="tl">
                    <a:srgbClr val="000000">
                      <a:alpha val="43137"/>
                    </a:srgbClr>
                  </a:outerShdw>
                </a:effectLst>
                <a:latin typeface="Arial" pitchFamily="34" charset="0"/>
                <a:cs typeface="Arial" pitchFamily="34" charset="0"/>
              </a:rPr>
              <a:t>ترکیب کیفی اطلاعات </a:t>
            </a:r>
            <a:endParaRPr lang="en-US" sz="2800" dirty="0">
              <a:solidFill>
                <a:srgbClr val="0000FF"/>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457200" y="1417638"/>
            <a:ext cx="8229600" cy="4708525"/>
          </a:xfrm>
        </p:spPr>
        <p:txBody>
          <a:bodyPr>
            <a:normAutofit fontScale="92500" lnSpcReduction="10000"/>
          </a:bodyPr>
          <a:lstStyle/>
          <a:p>
            <a:pPr marL="0" indent="0" algn="r" rtl="1">
              <a:buFontTx/>
              <a:buNone/>
              <a:defRPr/>
            </a:pPr>
            <a:r>
              <a:rPr lang="ar-SA" sz="2400" dirty="0"/>
              <a:t>گاهي يک رخداد مشخص در زندگي دانش‌آموز مورد تحليل قرار مي گيرد مانند تحليل خواب آلودگي "مهرداد" در کلاس به طور مکرر در طول روزهاي يک هفته. اين تحليل نمي تواند ديدگاه دقيقي به معلم ارائه دهد، لذا لازم است  مجموعه اي از رخدادها و رفتارهاي او مورد تجزيه و تحليل قرار مي گيرد و با در کنار هم ديدن آن ها به تحليل آن اقدام مي‌شود. مانند اين که:</a:t>
            </a:r>
            <a:endParaRPr lang="en-US" sz="2400" dirty="0"/>
          </a:p>
          <a:p>
            <a:pPr algn="r" rtl="1">
              <a:defRPr/>
            </a:pPr>
            <a:r>
              <a:rPr lang="ar-SA" sz="2400" dirty="0"/>
              <a:t>"مهرداد" مدتي است که  تکاليفش را ناقص انجام مي دهد. </a:t>
            </a:r>
            <a:endParaRPr lang="en-US" sz="2400" dirty="0"/>
          </a:p>
          <a:p>
            <a:pPr algn="r" rtl="1">
              <a:defRPr/>
            </a:pPr>
            <a:r>
              <a:rPr lang="ar-SA" sz="2400" dirty="0"/>
              <a:t>او با گروه همکاري گذشته را ندارد. </a:t>
            </a:r>
            <a:endParaRPr lang="en-US" sz="2400" dirty="0"/>
          </a:p>
          <a:p>
            <a:pPr algn="r" rtl="1">
              <a:defRPr/>
            </a:pPr>
            <a:r>
              <a:rPr lang="ar-SA" sz="2400" dirty="0"/>
              <a:t>او گاهي دير به مدرسه مي آيد. </a:t>
            </a:r>
            <a:endParaRPr lang="en-US" sz="2400" dirty="0"/>
          </a:p>
          <a:p>
            <a:pPr algn="r" rtl="1">
              <a:defRPr/>
            </a:pPr>
            <a:r>
              <a:rPr lang="ar-SA" sz="2400" dirty="0"/>
              <a:t>خطاهاي متنوع و مکرري در آزمون هاي او مشاهده مي شود.</a:t>
            </a:r>
            <a:endParaRPr lang="en-US" sz="2400" dirty="0"/>
          </a:p>
          <a:p>
            <a:pPr algn="r" rtl="1">
              <a:defRPr/>
            </a:pPr>
            <a:r>
              <a:rPr lang="ar-SA" sz="2400" dirty="0"/>
              <a:t>     اين رخــدادها وقتي در کنار هم قرار داده شوند تصويري معنادار از دانش‌آموز به معلم ارائه مي‌دهد. به سخن ديگر هرگاه چند واقعه و رخداد پراکنده يک دانش‌آموز مانند قطعات يک جورچين (پازل) در کنار هم قرار داده شوند. تصويري کامل‌تر از وضعيت او به دست مي‌دهد.</a:t>
            </a:r>
            <a:endParaRPr lang="en-US" sz="2400" dirty="0"/>
          </a:p>
          <a:p>
            <a:pPr algn="r" rtl="1">
              <a:defRPr/>
            </a:pPr>
            <a:endParaRPr lang="en-US" dirty="0"/>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813"/>
            <a:ext cx="8229600" cy="5721350"/>
          </a:xfrm>
        </p:spPr>
        <p:txBody>
          <a:bodyPr/>
          <a:lstStyle/>
          <a:p>
            <a:pPr marL="0" indent="0" algn="ctr" rtl="1">
              <a:buFontTx/>
              <a:buNone/>
              <a:defRPr/>
            </a:pPr>
            <a:r>
              <a:rPr lang="ar-SA" sz="2800" b="1" dirty="0">
                <a:effectLst>
                  <a:outerShdw blurRad="38100" dist="38100" dir="2700000" algn="tl">
                    <a:srgbClr val="000000">
                      <a:alpha val="43137"/>
                    </a:srgbClr>
                  </a:outerShdw>
                </a:effectLst>
              </a:rPr>
              <a:t>يک تجربه</a:t>
            </a:r>
            <a:endParaRPr lang="en-US" sz="2800" b="1" dirty="0">
              <a:effectLst>
                <a:outerShdw blurRad="38100" dist="38100" dir="2700000" algn="tl">
                  <a:srgbClr val="000000">
                    <a:alpha val="43137"/>
                  </a:srgbClr>
                </a:outerShdw>
              </a:effectLst>
            </a:endParaRPr>
          </a:p>
          <a:p>
            <a:pPr algn="r" rtl="1">
              <a:defRPr/>
            </a:pPr>
            <a:r>
              <a:rPr lang="ar-SA" sz="2400" dirty="0"/>
              <a:t>واقعه نگاري اول(12/6/84): مينا دختر پرجنب و جوشي است. امروز به پرسش‌ها داوطلبانه جواب مي داد. يادگيري او بسيار خوب است.</a:t>
            </a:r>
            <a:endParaRPr lang="en-US" sz="2400" dirty="0"/>
          </a:p>
          <a:p>
            <a:pPr algn="r" rtl="1">
              <a:defRPr/>
            </a:pPr>
            <a:r>
              <a:rPr lang="ar-SA" sz="2400" dirty="0"/>
              <a:t>واقعه نگاري دوم(1/7/84): مينا در فعاليت‌هاي گروهي به خوبي مشارکت مي کند. او در گروه به همه کمک مي‌کند.</a:t>
            </a:r>
            <a:endParaRPr lang="en-US" sz="2400" dirty="0"/>
          </a:p>
          <a:p>
            <a:pPr algn="r" rtl="1">
              <a:defRPr/>
            </a:pPr>
            <a:r>
              <a:rPr lang="ar-SA" sz="2400" dirty="0"/>
              <a:t>واقعه نگاري سوم(29/7/84) : مينا در کلاس پرتحرک است. براي کمک به همه حتي دانش‌آموزان رديف هاي ديگر نيز داوطلب است. علاقه‌ي زيادي به کمک به ديگران دارد.</a:t>
            </a:r>
            <a:endParaRPr lang="en-US" sz="2400" dirty="0"/>
          </a:p>
          <a:p>
            <a:pPr algn="r" rtl="1">
              <a:defRPr/>
            </a:pPr>
            <a:r>
              <a:rPr lang="ar-SA" sz="2400" dirty="0"/>
              <a:t>واقعه نگاري چهارم(1/9/84): امروز مينا با مريم درگير شد و او را هل داد. مريم با ناراحتي مي‌گفت که مينا نمي گذارد خودم بنويسم.</a:t>
            </a:r>
            <a:endParaRPr lang="en-US" sz="2400" dirty="0"/>
          </a:p>
          <a:p>
            <a:pPr algn="r" rtl="1">
              <a:defRPr/>
            </a:pPr>
            <a:r>
              <a:rPr lang="ar-SA" sz="2400" dirty="0"/>
              <a:t>واقعه نگاري پنجم(8/9/84) :امروز مينا با زهرا دعوا کرد. زهرا اجازه نمي داد مينا در کارش به او کمک کند. درگيري او با دوستانش هنگام کمک کردن روي مي دهد. با روحيه‌ي که از مينا سراغ دارم اين موضوع عجيب به نظر مي رسد. به نظرم بايد با مادرش گفت‌و‌گو کنم</a:t>
            </a:r>
            <a:r>
              <a:rPr lang="ar-SA" sz="2000" dirty="0"/>
              <a:t>.</a:t>
            </a:r>
            <a:endParaRPr lang="en-US" sz="2000" dirty="0"/>
          </a:p>
          <a:p>
            <a:pPr marL="0" indent="0" algn="r" rtl="1">
              <a:buFontTx/>
              <a:buNone/>
              <a:defRPr/>
            </a:pPr>
            <a:endParaRPr lang="en-US" dirty="0"/>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a:xfrm>
            <a:off x="2209800" y="228600"/>
            <a:ext cx="3733800" cy="1143000"/>
          </a:xfrm>
        </p:spPr>
        <p:txBody>
          <a:bodyPr>
            <a:normAutofit/>
          </a:bodyPr>
          <a:lstStyle/>
          <a:p>
            <a:pPr algn="ctr"/>
            <a:r>
              <a:rPr lang="fa-IR" sz="3600" b="1" dirty="0" smtClean="0">
                <a:solidFill>
                  <a:srgbClr val="0000FF"/>
                </a:solidFill>
                <a:latin typeface="Arial" pitchFamily="34" charset="0"/>
                <a:cs typeface="Arial" pitchFamily="34" charset="0"/>
              </a:rPr>
              <a:t>یک تجربه</a:t>
            </a:r>
            <a:endParaRPr lang="en-US" sz="3600" b="1" dirty="0" smtClean="0">
              <a:solidFill>
                <a:srgbClr val="0000FF"/>
              </a:solidFill>
              <a:latin typeface="Arial" pitchFamily="34" charset="0"/>
              <a:cs typeface="Arial" pitchFamily="34" charset="0"/>
            </a:endParaRPr>
          </a:p>
        </p:txBody>
      </p:sp>
      <p:sp>
        <p:nvSpPr>
          <p:cNvPr id="75779" name="Content Placeholder 2"/>
          <p:cNvSpPr>
            <a:spLocks noGrp="1"/>
          </p:cNvSpPr>
          <p:nvPr>
            <p:ph idx="1"/>
          </p:nvPr>
        </p:nvSpPr>
        <p:spPr/>
        <p:txBody>
          <a:bodyPr/>
          <a:lstStyle/>
          <a:p>
            <a:pPr algn="r" rtl="1"/>
            <a:r>
              <a:rPr lang="ar-SA" sz="2400" dirty="0" smtClean="0"/>
              <a:t>واقع نگاري ششم :(15/9/84)امروز با مادر مينا صحبت کردم . متوجه شدم که او فرزند سوم خانواده است . او فاصله‌ي سني زيادي با خواهر و برادرش دارد. هم‌چنين او متولد نيمه‌ي دوم سال است و از لحاظ سني از بقيه‌ي هم‌کلاسي‌هايش بزرگ‌تر است. احتمالاً او حس مي‌کند نسبت به آن‌ها بزرگ‌تر است و به آن‌ها چه از او خواسته باشند و چه نخواسته باشند، با حس دوستانه کمک مي کند.</a:t>
            </a:r>
            <a:endParaRPr lang="en-US" sz="2400" dirty="0" smtClean="0"/>
          </a:p>
          <a:p>
            <a:pPr algn="r" rtl="1"/>
            <a:r>
              <a:rPr lang="ar-SA" sz="2400" dirty="0" smtClean="0"/>
              <a:t>راهکار: به نظر من بهترين روش براي رفع مشکل مينا ، ياد دادن اين نکته است که هنگامي که مي خواهد به دوستانش کمک کند از آن‌ها اجازه بگيرد يا اجازه دهد تا آن‌ها خودشان درخواست کمک کنند. البته در کنار اين راهکار، دادنِ برخي مسئوليت هاي کوچک به وي در هم‌سال سنجي و موارد مشابه، مناسب به نظر مي رسد.</a:t>
            </a:r>
            <a:endParaRPr lang="en-US" sz="2400" dirty="0" smtClean="0"/>
          </a:p>
          <a:p>
            <a:pPr algn="r" rtl="1"/>
            <a:endParaRPr lang="en-US" dirty="0" smtClean="0"/>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pPr algn="ctr"/>
            <a:r>
              <a:rPr lang="fa-IR" dirty="0" smtClean="0">
                <a:solidFill>
                  <a:srgbClr val="0000FF"/>
                </a:solidFill>
                <a:latin typeface="Arial" pitchFamily="34" charset="0"/>
                <a:cs typeface="Arial" pitchFamily="34" charset="0"/>
              </a:rPr>
              <a:t>تحلیل</a:t>
            </a:r>
            <a:r>
              <a:rPr lang="fa-IR" dirty="0" smtClean="0"/>
              <a:t> </a:t>
            </a:r>
            <a:endParaRPr lang="en-US" dirty="0" smtClean="0"/>
          </a:p>
        </p:txBody>
      </p:sp>
      <p:sp>
        <p:nvSpPr>
          <p:cNvPr id="76803" name="Content Placeholder 2"/>
          <p:cNvSpPr>
            <a:spLocks noGrp="1"/>
          </p:cNvSpPr>
          <p:nvPr>
            <p:ph idx="1"/>
          </p:nvPr>
        </p:nvSpPr>
        <p:spPr/>
        <p:txBody>
          <a:bodyPr/>
          <a:lstStyle/>
          <a:p>
            <a:pPr algn="r" rtl="1">
              <a:buNone/>
            </a:pPr>
            <a:r>
              <a:rPr lang="fa-IR" b="1" dirty="0" smtClean="0"/>
              <a:t>یک معنی برای تحلیل اطلاعات جدا سازی پاره های از اطلاعات و کنار هم قرار دادن آنها به گونه ای که بتوان یک معنی از آن دریافت کرد  در جريان ارزش‌يابي پيشرفت تحصيلي، تحليل اطلاعات به بررسي نوع و فراواني موفقيت‌ها و خطاهاي يادگيري اختصاص مي يابد. به فرض تکليف نوشتني  دانش‌آموزي در اختيار معلم است و از طریق جدا کردن خطاها و کنار هم قرار دادن آنها متوجه می شود که دانش‌آموز نسبت به رعايت تعداد دندانه‌هاي حروف «س» و «ش» دچار اشتباه شده است. </a:t>
            </a:r>
            <a:endParaRPr lang="en-US" dirty="0" smtClean="0"/>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p:txBody>
          <a:bodyPr/>
          <a:lstStyle/>
          <a:p>
            <a:pPr algn="ctr"/>
            <a:r>
              <a:rPr lang="fa-IR" dirty="0" smtClean="0"/>
              <a:t>یک نمونه</a:t>
            </a:r>
            <a:endParaRPr lang="en-US" dirty="0" smtClean="0"/>
          </a:p>
        </p:txBody>
      </p:sp>
      <p:sp>
        <p:nvSpPr>
          <p:cNvPr id="3" name="Content Placeholder 2"/>
          <p:cNvSpPr>
            <a:spLocks noGrp="1"/>
          </p:cNvSpPr>
          <p:nvPr>
            <p:ph idx="1"/>
          </p:nvPr>
        </p:nvSpPr>
        <p:spPr/>
        <p:txBody>
          <a:bodyPr/>
          <a:lstStyle/>
          <a:p>
            <a:pPr marL="0" indent="0" algn="r" rtl="1">
              <a:buFontTx/>
              <a:buNone/>
              <a:defRPr/>
            </a:pPr>
            <a:r>
              <a:rPr lang="fa-IR" sz="2400" dirty="0"/>
              <a:t> بهمن دانش‌آموز کلاس اول است. معلم بعد از مدتي بامشاهده‌ي فعاليت‌ها و نوشته‌هاي او، به ويژه آزمون‌هاي املا، متوجه مي‌شود که اشتباهات نوشتني بهمن به شکل ويژه‌اي است. اين اشتباهات در املا هاي او فراوان به چشم مي خورد، از جمله: </a:t>
            </a:r>
            <a:endParaRPr lang="en-US" sz="2400" dirty="0"/>
          </a:p>
          <a:p>
            <a:pPr algn="r" rtl="1">
              <a:defRPr/>
            </a:pPr>
            <a:r>
              <a:rPr lang="fa-IR" sz="2400" b="1" dirty="0"/>
              <a:t>اسبب ← اسب</a:t>
            </a:r>
            <a:endParaRPr lang="en-US" sz="2400" dirty="0"/>
          </a:p>
          <a:p>
            <a:pPr algn="r" rtl="1">
              <a:defRPr/>
            </a:pPr>
            <a:r>
              <a:rPr lang="fa-IR" sz="2400" b="1" dirty="0"/>
              <a:t> کاو  ←  گاو</a:t>
            </a:r>
            <a:endParaRPr lang="en-US" sz="2400" dirty="0"/>
          </a:p>
          <a:p>
            <a:pPr algn="r" rtl="1">
              <a:defRPr/>
            </a:pPr>
            <a:r>
              <a:rPr lang="fa-IR" sz="2400" b="1" dirty="0"/>
              <a:t> شمبال←  شمال</a:t>
            </a:r>
            <a:endParaRPr lang="en-US" sz="2400" dirty="0"/>
          </a:p>
          <a:p>
            <a:pPr algn="r" rtl="1">
              <a:defRPr/>
            </a:pPr>
            <a:r>
              <a:rPr lang="fa-IR" sz="2400" b="1" dirty="0"/>
              <a:t> ديورار ← ديوار</a:t>
            </a:r>
            <a:endParaRPr lang="en-US" sz="2400" dirty="0"/>
          </a:p>
          <a:p>
            <a:pPr algn="r" rtl="1">
              <a:defRPr/>
            </a:pPr>
            <a:r>
              <a:rPr lang="fa-IR" sz="2400" b="1" dirty="0"/>
              <a:t> انتار  ← اَنار</a:t>
            </a:r>
            <a:endParaRPr lang="en-US" sz="2400" dirty="0"/>
          </a:p>
          <a:p>
            <a:pPr algn="r" rtl="1">
              <a:defRPr/>
            </a:pPr>
            <a:r>
              <a:rPr lang="fa-IR" sz="2400" b="1" dirty="0"/>
              <a:t> داسنان ← داستان</a:t>
            </a:r>
            <a:endParaRPr lang="en-US" sz="2400" dirty="0"/>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p:txBody>
          <a:bodyPr/>
          <a:lstStyle/>
          <a:p>
            <a:pPr algn="ctr"/>
            <a:r>
              <a:rPr lang="fa-IR" b="1" dirty="0" smtClean="0">
                <a:solidFill>
                  <a:srgbClr val="0000FF"/>
                </a:solidFill>
                <a:cs typeface="B Jadid" pitchFamily="2" charset="-78"/>
              </a:rPr>
              <a:t>تعلیل</a:t>
            </a:r>
            <a:endParaRPr lang="en-US" b="1" dirty="0" smtClean="0">
              <a:solidFill>
                <a:srgbClr val="0000FF"/>
              </a:solidFill>
              <a:cs typeface="B Jadid" pitchFamily="2" charset="-78"/>
            </a:endParaRPr>
          </a:p>
        </p:txBody>
      </p:sp>
      <p:sp>
        <p:nvSpPr>
          <p:cNvPr id="78851" name="Content Placeholder 2"/>
          <p:cNvSpPr>
            <a:spLocks noGrp="1"/>
          </p:cNvSpPr>
          <p:nvPr>
            <p:ph idx="1"/>
          </p:nvPr>
        </p:nvSpPr>
        <p:spPr/>
        <p:txBody>
          <a:bodyPr/>
          <a:lstStyle/>
          <a:p>
            <a:pPr marL="0" indent="0" algn="r" rtl="1">
              <a:buFontTx/>
              <a:buNone/>
            </a:pPr>
            <a:r>
              <a:rPr lang="fa-IR" dirty="0" smtClean="0"/>
              <a:t>روشن است كه در جريان ارزش‌يابي تحصيلي صــرفاً تحليلِ اطــلاعات کفايت نمي‌کند و لازم است عملــکرد دانش‌آمـوز يا دانش‌آمـوزان نيز علت یابی شود. منظـور اين است که ضعف‌ها دانش‌آموز نيز بايد ريشه يابي ‌شود. يعني مشخص شود كه چگونه موفقيت به دست آمده و چرا خطا صورت گرفته است؟</a:t>
            </a:r>
            <a:endParaRPr lang="en-US" dirty="0" smtClean="0"/>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p:txBody>
          <a:bodyPr/>
          <a:lstStyle/>
          <a:p>
            <a:pPr algn="r" rtl="1"/>
            <a:r>
              <a:rPr lang="fa-IR" dirty="0" smtClean="0"/>
              <a:t>تعلیل خطای بهمن </a:t>
            </a:r>
            <a:endParaRPr lang="en-US" dirty="0" smtClean="0"/>
          </a:p>
        </p:txBody>
      </p:sp>
      <p:sp>
        <p:nvSpPr>
          <p:cNvPr id="3" name="Content Placeholder 2"/>
          <p:cNvSpPr>
            <a:spLocks noGrp="1"/>
          </p:cNvSpPr>
          <p:nvPr>
            <p:ph idx="1"/>
          </p:nvPr>
        </p:nvSpPr>
        <p:spPr/>
        <p:txBody>
          <a:bodyPr/>
          <a:lstStyle/>
          <a:p>
            <a:pPr algn="r" rtl="1">
              <a:defRPr/>
            </a:pPr>
            <a:r>
              <a:rPr lang="fa-IR" b="1" dirty="0"/>
              <a:t>با شناختي که معلم از مشکل نوشتن بهمن پيدا مي کند به منابع تخصصي اختلالات نوشتن مراجعه مي‌کند. او متوجه مي‌شودکه بر اساس اشتباهات مشاهده شده، بهمن با مشکل "کم دقتي" روبروست.</a:t>
            </a:r>
            <a:endParaRPr lang="en-US" b="1" dirty="0"/>
          </a:p>
          <a:p>
            <a:pPr marL="0" indent="0" algn="r" rtl="1">
              <a:buFontTx/>
              <a:buNone/>
              <a:defRPr/>
            </a:pPr>
            <a:endParaRPr lang="en-US" dirty="0"/>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580112" y="274638"/>
            <a:ext cx="3106688" cy="1143000"/>
          </a:xfrm>
          <a:prstGeom prst="cloudCallout">
            <a:avLst/>
          </a:prstGeom>
          <a:solidFill>
            <a:srgbClr val="FFCC00"/>
          </a:solidFill>
          <a:ln cap="flat" algn="ctr">
            <a:solidFill>
              <a:srgbClr val="0000FF"/>
            </a:solidFill>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r" eaLnBrk="1" hangingPunct="1">
              <a:defRPr/>
            </a:pPr>
            <a:r>
              <a:rPr lang="fa-IR" sz="3200" b="1" dirty="0" smtClean="0">
                <a:solidFill>
                  <a:srgbClr val="0033CC"/>
                </a:solidFill>
              </a:rPr>
              <a:t>داوری</a:t>
            </a:r>
            <a:endParaRPr lang="fa-IR" sz="3200" dirty="0">
              <a:solidFill>
                <a:schemeClr val="tx1">
                  <a:lumMod val="95000"/>
                  <a:lumOff val="5000"/>
                </a:schemeClr>
              </a:solidFill>
              <a:cs typeface="Homa" pitchFamily="2" charset="-78"/>
            </a:endParaRPr>
          </a:p>
        </p:txBody>
      </p:sp>
      <p:sp>
        <p:nvSpPr>
          <p:cNvPr id="80901" name="Rectangle 7"/>
          <p:cNvSpPr>
            <a:spLocks noChangeArrowheads="1"/>
          </p:cNvSpPr>
          <p:nvPr/>
        </p:nvSpPr>
        <p:spPr bwMode="auto">
          <a:xfrm>
            <a:off x="107950" y="92075"/>
            <a:ext cx="9144000" cy="457200"/>
          </a:xfrm>
          <a:prstGeom prst="rect">
            <a:avLst/>
          </a:prstGeom>
          <a:noFill/>
          <a:ln w="9525">
            <a:noFill/>
            <a:miter lim="800000"/>
            <a:headEnd/>
            <a:tailEnd/>
          </a:ln>
        </p:spPr>
        <p:txBody>
          <a:bodyPr wrap="none" anchor="ctr">
            <a:spAutoFit/>
          </a:bodyPr>
          <a:lstStyle/>
          <a:p>
            <a:pPr rtl="1">
              <a:tabLst>
                <a:tab pos="301625" algn="r"/>
              </a:tabLst>
            </a:pPr>
            <a:r>
              <a:rPr lang="ar-SA" sz="1400">
                <a:solidFill>
                  <a:srgbClr val="1D1B11"/>
                </a:solidFill>
                <a:cs typeface="Times New Roman" pitchFamily="18" charset="0"/>
              </a:rPr>
              <a:t>  </a:t>
            </a:r>
            <a:endParaRPr lang="en-US" sz="900"/>
          </a:p>
          <a:p>
            <a:pPr>
              <a:tabLst>
                <a:tab pos="301625" algn="r"/>
              </a:tabLst>
            </a:pPr>
            <a:endParaRPr lang="en-US"/>
          </a:p>
        </p:txBody>
      </p:sp>
      <p:grpSp>
        <p:nvGrpSpPr>
          <p:cNvPr id="2" name="Group 1"/>
          <p:cNvGrpSpPr>
            <a:grpSpLocks/>
          </p:cNvGrpSpPr>
          <p:nvPr/>
        </p:nvGrpSpPr>
        <p:grpSpPr bwMode="auto">
          <a:xfrm>
            <a:off x="1219609" y="1980739"/>
            <a:ext cx="7168740" cy="3527425"/>
            <a:chOff x="2474" y="8610"/>
            <a:chExt cx="7579" cy="2520"/>
          </a:xfrm>
        </p:grpSpPr>
        <p:sp>
          <p:nvSpPr>
            <p:cNvPr id="80904" name="AutoShape 6"/>
            <p:cNvSpPr>
              <a:spLocks noChangeArrowheads="1"/>
            </p:cNvSpPr>
            <p:nvPr/>
          </p:nvSpPr>
          <p:spPr bwMode="auto">
            <a:xfrm>
              <a:off x="8109" y="8666"/>
              <a:ext cx="1944" cy="1783"/>
            </a:xfrm>
            <a:prstGeom prst="flowChartMultidocument">
              <a:avLst/>
            </a:prstGeom>
            <a:gradFill rotWithShape="0">
              <a:gsLst>
                <a:gs pos="0">
                  <a:srgbClr val="FFFFFF"/>
                </a:gs>
                <a:gs pos="100000">
                  <a:srgbClr val="B8CCE4"/>
                </a:gs>
              </a:gsLst>
              <a:lin ang="5400000" scaled="1"/>
            </a:gradFill>
            <a:ln w="12700">
              <a:solidFill>
                <a:srgbClr val="95B3D7"/>
              </a:solidFill>
              <a:miter lim="800000"/>
              <a:headEnd/>
              <a:tailEnd/>
            </a:ln>
            <a:effectLst>
              <a:outerShdw dist="28398" dir="3806097" algn="ctr" rotWithShape="0">
                <a:srgbClr val="243F60">
                  <a:alpha val="50000"/>
                </a:srgbClr>
              </a:outerShdw>
            </a:effectLst>
          </p:spPr>
          <p:txBody>
            <a:bodyPr/>
            <a:lstStyle/>
            <a:p>
              <a:pPr algn="ctr"/>
              <a:r>
                <a:rPr lang="fa-IR" sz="2000" b="1" dirty="0">
                  <a:cs typeface="Times New Roman" pitchFamily="18" charset="0"/>
                </a:rPr>
                <a:t>عملکرد مطلوب</a:t>
              </a:r>
              <a:endParaRPr lang="en-US" sz="2000" dirty="0"/>
            </a:p>
          </p:txBody>
        </p:sp>
        <p:grpSp>
          <p:nvGrpSpPr>
            <p:cNvPr id="3" name="Group 2"/>
            <p:cNvGrpSpPr>
              <a:grpSpLocks/>
            </p:cNvGrpSpPr>
            <p:nvPr/>
          </p:nvGrpSpPr>
          <p:grpSpPr bwMode="auto">
            <a:xfrm>
              <a:off x="2474" y="8610"/>
              <a:ext cx="4784" cy="2520"/>
              <a:chOff x="2474" y="8610"/>
              <a:chExt cx="4784" cy="2520"/>
            </a:xfrm>
          </p:grpSpPr>
          <p:sp>
            <p:nvSpPr>
              <p:cNvPr id="80906" name="AutoShape 5"/>
              <p:cNvSpPr>
                <a:spLocks noChangeArrowheads="1"/>
              </p:cNvSpPr>
              <p:nvPr/>
            </p:nvSpPr>
            <p:spPr bwMode="auto">
              <a:xfrm>
                <a:off x="2474" y="8610"/>
                <a:ext cx="2330" cy="2520"/>
              </a:xfrm>
              <a:prstGeom prst="flowChartMultidocument">
                <a:avLst/>
              </a:prstGeom>
              <a:gradFill rotWithShape="0">
                <a:gsLst>
                  <a:gs pos="0">
                    <a:srgbClr val="FFFFFF"/>
                  </a:gs>
                  <a:gs pos="100000">
                    <a:srgbClr val="B8CCE4"/>
                  </a:gs>
                </a:gsLst>
                <a:lin ang="5400000" scaled="1"/>
              </a:gradFill>
              <a:ln w="12700">
                <a:solidFill>
                  <a:srgbClr val="95B3D7"/>
                </a:solidFill>
                <a:miter lim="800000"/>
                <a:headEnd/>
                <a:tailEnd/>
              </a:ln>
              <a:effectLst>
                <a:outerShdw dist="28398" dir="3806097" algn="ctr" rotWithShape="0">
                  <a:srgbClr val="243F60">
                    <a:alpha val="50000"/>
                  </a:srgbClr>
                </a:outerShdw>
              </a:effectLst>
            </p:spPr>
            <p:txBody>
              <a:bodyPr/>
              <a:lstStyle/>
              <a:p>
                <a:pPr algn="ctr"/>
                <a:r>
                  <a:rPr lang="fa-IR" sz="2000" b="1" dirty="0">
                    <a:cs typeface="Times New Roman" pitchFamily="18" charset="0"/>
                  </a:rPr>
                  <a:t>عملکرد فعلي</a:t>
                </a:r>
                <a:r>
                  <a:rPr lang="en-US" sz="2000" b="1" dirty="0">
                    <a:cs typeface="Times New Roman" pitchFamily="18" charset="0"/>
                  </a:rPr>
                  <a:t> </a:t>
                </a:r>
                <a:endParaRPr lang="en-US" sz="2000" dirty="0"/>
              </a:p>
              <a:p>
                <a:pPr algn="ctr"/>
                <a:r>
                  <a:rPr lang="fa-IR" sz="2000" b="1" dirty="0">
                    <a:cs typeface="Times New Roman" pitchFamily="18" charset="0"/>
                  </a:rPr>
                  <a:t>دانش‌آموز</a:t>
                </a:r>
                <a:endParaRPr lang="en-US" sz="2000" dirty="0"/>
              </a:p>
            </p:txBody>
          </p:sp>
          <p:sp>
            <p:nvSpPr>
              <p:cNvPr id="80907" name="AutoShape 4"/>
              <p:cNvSpPr>
                <a:spLocks noChangeArrowheads="1"/>
              </p:cNvSpPr>
              <p:nvPr/>
            </p:nvSpPr>
            <p:spPr bwMode="auto">
              <a:xfrm>
                <a:off x="5370" y="8726"/>
                <a:ext cx="1888" cy="766"/>
              </a:xfrm>
              <a:custGeom>
                <a:avLst/>
                <a:gdLst>
                  <a:gd name="T0" fmla="*/ 1 w 21600"/>
                  <a:gd name="T1" fmla="*/ 0 h 21600"/>
                  <a:gd name="T2" fmla="*/ 0 w 21600"/>
                  <a:gd name="T3" fmla="*/ 0 h 21600"/>
                  <a:gd name="T4" fmla="*/ 1 w 21600"/>
                  <a:gd name="T5" fmla="*/ 0 h 21600"/>
                  <a:gd name="T6" fmla="*/ 1 w 21600"/>
                  <a:gd name="T7" fmla="*/ 0 h 21600"/>
                  <a:gd name="T8" fmla="*/ 17694720 60000 65536"/>
                  <a:gd name="T9" fmla="*/ 11796480 60000 65536"/>
                  <a:gd name="T10" fmla="*/ 5898240 60000 65536"/>
                  <a:gd name="T11" fmla="*/ 0 60000 65536"/>
                  <a:gd name="T12" fmla="*/ 3375 w 21600"/>
                  <a:gd name="T13" fmla="*/ 5386 h 21600"/>
                  <a:gd name="T14" fmla="*/ 18900 w 21600"/>
                  <a:gd name="T15" fmla="*/ 16214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gradFill rotWithShape="0">
                <a:gsLst>
                  <a:gs pos="0">
                    <a:srgbClr val="666666"/>
                  </a:gs>
                  <a:gs pos="50000">
                    <a:srgbClr val="CCCCCC"/>
                  </a:gs>
                  <a:gs pos="100000">
                    <a:srgbClr val="666666"/>
                  </a:gs>
                </a:gsLst>
                <a:lin ang="18900000" scaled="1"/>
              </a:gradFill>
              <a:ln w="12700">
                <a:solidFill>
                  <a:srgbClr val="666666"/>
                </a:solidFill>
                <a:miter lim="800000"/>
                <a:headEnd/>
                <a:tailEnd/>
              </a:ln>
              <a:effectLst>
                <a:outerShdw dist="28398" dir="3806097" algn="ctr" rotWithShape="0">
                  <a:srgbClr val="7F7F7F">
                    <a:alpha val="50000"/>
                  </a:srgbClr>
                </a:outerShdw>
              </a:effectLst>
            </p:spPr>
            <p:txBody>
              <a:bodyPr/>
              <a:lstStyle/>
              <a:p>
                <a:endParaRPr lang="en-US"/>
              </a:p>
            </p:txBody>
          </p:sp>
          <p:sp>
            <p:nvSpPr>
              <p:cNvPr id="80908" name="AutoShape 3"/>
              <p:cNvSpPr>
                <a:spLocks noChangeArrowheads="1"/>
              </p:cNvSpPr>
              <p:nvPr/>
            </p:nvSpPr>
            <p:spPr bwMode="auto">
              <a:xfrm rot="10800000">
                <a:off x="5318" y="9684"/>
                <a:ext cx="1940" cy="764"/>
              </a:xfrm>
              <a:custGeom>
                <a:avLst/>
                <a:gdLst>
                  <a:gd name="T0" fmla="*/ 1 w 21600"/>
                  <a:gd name="T1" fmla="*/ 0 h 21600"/>
                  <a:gd name="T2" fmla="*/ 0 w 21600"/>
                  <a:gd name="T3" fmla="*/ 0 h 21600"/>
                  <a:gd name="T4" fmla="*/ 1 w 21600"/>
                  <a:gd name="T5" fmla="*/ 0 h 21600"/>
                  <a:gd name="T6" fmla="*/ 1 w 21600"/>
                  <a:gd name="T7" fmla="*/ 0 h 21600"/>
                  <a:gd name="T8" fmla="*/ 17694720 60000 65536"/>
                  <a:gd name="T9" fmla="*/ 11796480 60000 65536"/>
                  <a:gd name="T10" fmla="*/ 5898240 60000 65536"/>
                  <a:gd name="T11" fmla="*/ 0 60000 65536"/>
                  <a:gd name="T12" fmla="*/ 3374 w 21600"/>
                  <a:gd name="T13" fmla="*/ 5400 h 21600"/>
                  <a:gd name="T14" fmla="*/ 18906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gradFill rotWithShape="0">
                <a:gsLst>
                  <a:gs pos="0">
                    <a:srgbClr val="666666"/>
                  </a:gs>
                  <a:gs pos="50000">
                    <a:srgbClr val="CCCCCC"/>
                  </a:gs>
                  <a:gs pos="100000">
                    <a:srgbClr val="666666"/>
                  </a:gs>
                </a:gsLst>
                <a:lin ang="18900000" scaled="1"/>
              </a:gradFill>
              <a:ln w="12700">
                <a:solidFill>
                  <a:srgbClr val="666666"/>
                </a:solidFill>
                <a:miter lim="800000"/>
                <a:headEnd/>
                <a:tailEnd/>
              </a:ln>
              <a:effectLst>
                <a:outerShdw dist="28398" dir="3806097" algn="ctr" rotWithShape="0">
                  <a:srgbClr val="7F7F7F">
                    <a:alpha val="50000"/>
                  </a:srgbClr>
                </a:outerShdw>
              </a:effectLst>
            </p:spPr>
            <p:txBody>
              <a:bodyPr/>
              <a:lstStyle/>
              <a:p>
                <a:endParaRPr lang="en-US"/>
              </a:p>
            </p:txBody>
          </p:sp>
        </p:grpSp>
      </p:grpSp>
      <p:sp>
        <p:nvSpPr>
          <p:cNvPr id="80903" name="Rectangle 11"/>
          <p:cNvSpPr>
            <a:spLocks noChangeArrowheads="1"/>
          </p:cNvSpPr>
          <p:nvPr/>
        </p:nvSpPr>
        <p:spPr bwMode="auto">
          <a:xfrm>
            <a:off x="-457200" y="53340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p:txBody>
          <a:bodyPr/>
          <a:lstStyle/>
          <a:p>
            <a:pPr algn="ctr" rtl="1"/>
            <a:r>
              <a:rPr lang="fa-IR" b="1" dirty="0" smtClean="0"/>
              <a:t>انواع داوری</a:t>
            </a:r>
            <a:endParaRPr lang="en-US" b="1" dirty="0" smtClean="0"/>
          </a:p>
        </p:txBody>
      </p:sp>
      <p:sp>
        <p:nvSpPr>
          <p:cNvPr id="81923" name="Content Placeholder 2"/>
          <p:cNvSpPr>
            <a:spLocks noGrp="1"/>
          </p:cNvSpPr>
          <p:nvPr>
            <p:ph idx="1"/>
          </p:nvPr>
        </p:nvSpPr>
        <p:spPr/>
        <p:txBody>
          <a:bodyPr/>
          <a:lstStyle/>
          <a:p>
            <a:pPr algn="r" rtl="1"/>
            <a:r>
              <a:rPr lang="fa-IR" dirty="0" smtClean="0"/>
              <a:t>فرایندی</a:t>
            </a:r>
          </a:p>
          <a:p>
            <a:pPr algn="r" rtl="1"/>
            <a:r>
              <a:rPr lang="fa-IR" dirty="0" smtClean="0"/>
              <a:t>پایانی</a:t>
            </a:r>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noChangeArrowheads="1"/>
          </p:cNvSpPr>
          <p:nvPr>
            <p:ph type="body" idx="1"/>
          </p:nvPr>
        </p:nvSpPr>
        <p:spPr>
          <a:xfrm>
            <a:off x="457200" y="2786063"/>
            <a:ext cx="8229600" cy="3340100"/>
          </a:xfrm>
        </p:spPr>
        <p:txBody>
          <a:bodyPr/>
          <a:lstStyle/>
          <a:p>
            <a:pPr algn="r" rtl="1">
              <a:buFontTx/>
              <a:buNone/>
            </a:pPr>
            <a:r>
              <a:rPr lang="fa-IR" b="1" dirty="0" smtClean="0">
                <a:solidFill>
                  <a:srgbClr val="002060"/>
                </a:solidFill>
              </a:rPr>
              <a:t>بر اساس شناخت نقاط ضعف و قوت دانش آموز مي توان تصميمات زير را اتخاذ نمود:</a:t>
            </a:r>
          </a:p>
          <a:p>
            <a:pPr algn="r" rtl="1">
              <a:buFont typeface="Wingdings" pitchFamily="2" charset="2"/>
              <a:buChar char="q"/>
            </a:pPr>
            <a:r>
              <a:rPr lang="fa-IR" b="1" dirty="0" smtClean="0">
                <a:solidFill>
                  <a:srgbClr val="002060"/>
                </a:solidFill>
              </a:rPr>
              <a:t>ارائه تکليف ( فعالیت های ترمیمی)</a:t>
            </a:r>
          </a:p>
          <a:p>
            <a:pPr algn="r" rtl="1">
              <a:buFont typeface="Wingdings" pitchFamily="2" charset="2"/>
              <a:buChar char="q"/>
            </a:pPr>
            <a:r>
              <a:rPr lang="fa-IR" b="1" dirty="0" smtClean="0">
                <a:solidFill>
                  <a:srgbClr val="002060"/>
                </a:solidFill>
              </a:rPr>
              <a:t>طراحي مداخله آموزشي</a:t>
            </a:r>
          </a:p>
          <a:p>
            <a:pPr algn="r" rtl="1">
              <a:buFont typeface="Wingdings" pitchFamily="2" charset="2"/>
              <a:buChar char="q"/>
            </a:pPr>
            <a:r>
              <a:rPr lang="fa-IR" b="1" dirty="0" smtClean="0">
                <a:solidFill>
                  <a:srgbClr val="002060"/>
                </a:solidFill>
              </a:rPr>
              <a:t>ارتقا و تکرار پايه</a:t>
            </a:r>
            <a:endParaRPr lang="en-US" b="1" dirty="0" smtClean="0">
              <a:solidFill>
                <a:srgbClr val="002060"/>
              </a:solidFill>
            </a:endParaRPr>
          </a:p>
        </p:txBody>
      </p:sp>
      <p:grpSp>
        <p:nvGrpSpPr>
          <p:cNvPr id="2" name="Group 2"/>
          <p:cNvGrpSpPr>
            <a:grpSpLocks/>
          </p:cNvGrpSpPr>
          <p:nvPr/>
        </p:nvGrpSpPr>
        <p:grpSpPr bwMode="auto">
          <a:xfrm>
            <a:off x="-3175" y="595313"/>
            <a:ext cx="1587500" cy="719137"/>
            <a:chOff x="-2" y="210"/>
            <a:chExt cx="1000" cy="453"/>
          </a:xfrm>
        </p:grpSpPr>
        <p:sp>
          <p:nvSpPr>
            <p:cNvPr id="84999" name="Oval 3"/>
            <p:cNvSpPr>
              <a:spLocks noChangeArrowheads="1"/>
            </p:cNvSpPr>
            <p:nvPr/>
          </p:nvSpPr>
          <p:spPr bwMode="auto">
            <a:xfrm rot="-2669059">
              <a:off x="0" y="210"/>
              <a:ext cx="998" cy="453"/>
            </a:xfrm>
            <a:prstGeom prst="ellipse">
              <a:avLst/>
            </a:prstGeom>
            <a:solidFill>
              <a:srgbClr val="FFFF99"/>
            </a:solidFill>
            <a:ln w="9525">
              <a:noFill/>
              <a:round/>
              <a:headEnd/>
              <a:tailEnd/>
            </a:ln>
          </p:spPr>
          <p:txBody>
            <a:bodyPr wrap="none" anchor="ctr"/>
            <a:lstStyle/>
            <a:p>
              <a:pPr algn="r" rtl="1" eaLnBrk="1" hangingPunct="1"/>
              <a:endParaRPr lang="en-US"/>
            </a:p>
          </p:txBody>
        </p:sp>
        <p:sp>
          <p:nvSpPr>
            <p:cNvPr id="85000" name="Text Box 4"/>
            <p:cNvSpPr txBox="1">
              <a:spLocks noChangeArrowheads="1"/>
            </p:cNvSpPr>
            <p:nvPr/>
          </p:nvSpPr>
          <p:spPr bwMode="auto">
            <a:xfrm rot="-2630473">
              <a:off x="-2" y="260"/>
              <a:ext cx="940" cy="326"/>
            </a:xfrm>
            <a:prstGeom prst="rect">
              <a:avLst/>
            </a:prstGeom>
            <a:noFill/>
            <a:ln w="9525">
              <a:noFill/>
              <a:miter lim="800000"/>
              <a:headEnd/>
              <a:tailEnd/>
            </a:ln>
          </p:spPr>
          <p:txBody>
            <a:bodyPr>
              <a:spAutoFit/>
            </a:bodyPr>
            <a:lstStyle/>
            <a:p>
              <a:pPr algn="ctr" rtl="1" eaLnBrk="1" hangingPunct="1">
                <a:spcBef>
                  <a:spcPct val="50000"/>
                </a:spcBef>
              </a:pPr>
              <a:r>
                <a:rPr lang="fa-IR" sz="1400">
                  <a:cs typeface="Homa" pitchFamily="2" charset="-78"/>
                </a:rPr>
                <a:t>تحليل و تفسير اطلاعات</a:t>
              </a:r>
              <a:endParaRPr lang="en-US" sz="2000">
                <a:cs typeface="Homa" pitchFamily="2" charset="-78"/>
              </a:endParaRPr>
            </a:p>
          </p:txBody>
        </p:sp>
      </p:grpSp>
      <p:sp>
        <p:nvSpPr>
          <p:cNvPr id="8" name="Cloud Callout 7"/>
          <p:cNvSpPr/>
          <p:nvPr/>
        </p:nvSpPr>
        <p:spPr bwMode="auto">
          <a:xfrm>
            <a:off x="3643306" y="285728"/>
            <a:ext cx="5000660" cy="1357322"/>
          </a:xfrm>
          <a:prstGeom prst="cloudCallout">
            <a:avLst/>
          </a:prstGeom>
          <a:solidFill>
            <a:srgbClr val="FFCC00"/>
          </a:solidFill>
          <a:ln w="9525" cap="flat" cmpd="sng" algn="ctr">
            <a:solidFill>
              <a:srgbClr val="0000FF"/>
            </a:solidFill>
            <a:prstDash val="solid"/>
            <a:round/>
            <a:headEnd type="none" w="med" len="med"/>
            <a:tailEnd type="none" w="med" len="med"/>
          </a:ln>
          <a:effectLst>
            <a:glow rad="63500">
              <a:schemeClr val="accent2">
                <a:satMod val="175000"/>
                <a:alpha val="40000"/>
              </a:schemeClr>
            </a:glow>
            <a:outerShdw blurRad="50800" dist="38100" dir="18900000" algn="bl" rotWithShape="0">
              <a:prstClr val="black">
                <a:alpha val="40000"/>
              </a:prstClr>
            </a:outerShdw>
          </a:effectLst>
        </p:spPr>
        <p:txBody>
          <a:bodyPr/>
          <a:lstStyle/>
          <a:p>
            <a:pPr algn="r" rtl="1" eaLnBrk="1" hangingPunct="1">
              <a:defRPr/>
            </a:pPr>
            <a:r>
              <a:rPr lang="fa-IR" sz="3200" b="1" dirty="0">
                <a:solidFill>
                  <a:srgbClr val="0033CC"/>
                </a:solidFill>
              </a:rPr>
              <a:t>تصميم گيري</a:t>
            </a:r>
            <a:r>
              <a:rPr lang="fa-IR" sz="3200" dirty="0"/>
              <a:t> </a:t>
            </a:r>
            <a:endParaRPr lang="fa-IR" sz="3200" dirty="0">
              <a:solidFill>
                <a:schemeClr val="tx1">
                  <a:lumMod val="95000"/>
                  <a:lumOff val="5000"/>
                </a:schemeClr>
              </a:solidFill>
              <a:cs typeface="Homa"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Bevel 2"/>
          <p:cNvSpPr>
            <a:spLocks noChangeArrowheads="1"/>
          </p:cNvSpPr>
          <p:nvPr/>
        </p:nvSpPr>
        <p:spPr bwMode="auto">
          <a:xfrm>
            <a:off x="642938" y="785813"/>
            <a:ext cx="7929562" cy="4643437"/>
          </a:xfrm>
          <a:prstGeom prst="bevel">
            <a:avLst>
              <a:gd name="adj" fmla="val 12500"/>
            </a:avLst>
          </a:prstGeom>
          <a:solidFill>
            <a:srgbClr val="FFFF99"/>
          </a:solidFill>
          <a:ln w="9525" algn="ctr">
            <a:solidFill>
              <a:schemeClr val="tx1"/>
            </a:solidFill>
            <a:round/>
            <a:headEnd/>
            <a:tailEnd/>
          </a:ln>
        </p:spPr>
        <p:txBody>
          <a:bodyPr/>
          <a:lstStyle/>
          <a:p>
            <a:pPr algn="r" rtl="1" eaLnBrk="1" hangingPunct="1"/>
            <a:endParaRPr lang="en-US" sz="4400" b="1">
              <a:solidFill>
                <a:srgbClr val="0000FF"/>
              </a:solidFill>
            </a:endParaRPr>
          </a:p>
          <a:p>
            <a:pPr algn="r" rtl="1" eaLnBrk="1" hangingPunct="1"/>
            <a:r>
              <a:rPr lang="en-US" sz="4400" b="1">
                <a:solidFill>
                  <a:srgbClr val="0000FF"/>
                </a:solidFill>
              </a:rPr>
              <a:t>  </a:t>
            </a:r>
            <a:r>
              <a:rPr lang="fa-IR" sz="4400" b="1">
                <a:solidFill>
                  <a:srgbClr val="0000FF"/>
                </a:solidFill>
              </a:rPr>
              <a:t>خدايا چنــان کن ســـرانجام کار</a:t>
            </a:r>
          </a:p>
          <a:p>
            <a:pPr algn="r" rtl="1" eaLnBrk="1" hangingPunct="1"/>
            <a:r>
              <a:rPr lang="fa-IR" sz="4400" b="1">
                <a:solidFill>
                  <a:srgbClr val="0000FF"/>
                </a:solidFill>
              </a:rPr>
              <a:t>   که تو خشنود باشي و ما رستگار</a:t>
            </a:r>
            <a:endParaRPr lang="en-US" sz="4400"/>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96</TotalTime>
  <Words>4008</Words>
  <Application>Microsoft Office PowerPoint</Application>
  <PresentationFormat>On-screen Show (4:3)</PresentationFormat>
  <Paragraphs>373</Paragraphs>
  <Slides>68</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68</vt:i4>
      </vt:variant>
    </vt:vector>
  </HeadingPairs>
  <TitlesOfParts>
    <vt:vector size="70" baseType="lpstr">
      <vt:lpstr>Flow</vt:lpstr>
      <vt:lpstr>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فعاليت کار گاهي</vt:lpstr>
      <vt:lpstr>PowerPoint Presentation</vt:lpstr>
      <vt:lpstr>PowerPoint Presentation</vt:lpstr>
      <vt:lpstr>PowerPoint Presentation</vt:lpstr>
      <vt:lpstr>گام اول:شناخت اهداف و انتظارات آموزشي</vt:lpstr>
      <vt:lpstr>گام دوم:جمع آوري و سامان دهي  اطلاعات</vt:lpstr>
      <vt:lpstr>ابزارهاي جمع آوري اطلاعات</vt:lpstr>
      <vt:lpstr>PowerPoint Presentation</vt:lpstr>
      <vt:lpstr>چند نکته در باره ابزارها</vt:lpstr>
      <vt:lpstr>چند نکته در باره ابزارها</vt:lpstr>
      <vt:lpstr>چند نکته در باره ابزارها</vt:lpstr>
      <vt:lpstr>چند نکته در باره ابزارها</vt:lpstr>
      <vt:lpstr>PowerPoint Presentation</vt:lpstr>
      <vt:lpstr>امتیازها ی سنجش مشاهده ای</vt:lpstr>
      <vt:lpstr>تنگناهای سنجش مشاهده ای</vt:lpstr>
      <vt:lpstr>ثبت مشاهده</vt:lpstr>
      <vt:lpstr>ابزارهای سنجش مشاهده ای</vt:lpstr>
      <vt:lpstr>PowerPoint Presentation</vt:lpstr>
      <vt:lpstr>       ثبت مشاهده </vt:lpstr>
      <vt:lpstr>    فهرست واررسی مهارت کار با میکروسکوپ  نام دانش آموز                                                                             تاریخ </vt:lpstr>
      <vt:lpstr>PowerPoint Presentation</vt:lpstr>
      <vt:lpstr>ویژگی ها ی فهرست وارسی</vt:lpstr>
      <vt:lpstr>مشخصات دانش آموز </vt:lpstr>
      <vt:lpstr>تاریخ </vt:lpstr>
      <vt:lpstr>عنوان یا موضوع </vt:lpstr>
      <vt:lpstr>تعیین سنجه ها </vt:lpstr>
      <vt:lpstr>چند نکته در رابطه با سنجه ها </vt:lpstr>
      <vt:lpstr>تعیین اهداف  اهداف بیان کلی آن  چیزی است که معلم انتظار دارد در پایان هر فعالیت بدان دست یابد. </vt:lpstr>
      <vt:lpstr>نمونه</vt:lpstr>
      <vt:lpstr> مقیاس درجه بندی</vt:lpstr>
      <vt:lpstr>نمونه مقیاس درجه بندی نگاره ای</vt:lpstr>
      <vt:lpstr>ثبت مشاهده</vt:lpstr>
      <vt:lpstr>دو هدف و نشانه های آن </vt:lpstr>
      <vt:lpstr>PowerPoint Presentation</vt:lpstr>
      <vt:lpstr>         ثبت مشاهده </vt:lpstr>
      <vt:lpstr>       ثبت مشاهده</vt:lpstr>
      <vt:lpstr>PowerPoint Presentation</vt:lpstr>
      <vt:lpstr>                                           </vt:lpstr>
      <vt:lpstr>                                           </vt:lpstr>
      <vt:lpstr>PowerPoint Presentation</vt:lpstr>
      <vt:lpstr>ترکیب کیفی اطلاعات </vt:lpstr>
      <vt:lpstr>PowerPoint Presentation</vt:lpstr>
      <vt:lpstr>یک تجربه</vt:lpstr>
      <vt:lpstr>تحلیل </vt:lpstr>
      <vt:lpstr>یک نمونه</vt:lpstr>
      <vt:lpstr>تعلیل</vt:lpstr>
      <vt:lpstr>تعلیل خطای بهمن </vt:lpstr>
      <vt:lpstr>داوری</vt:lpstr>
      <vt:lpstr>انواع داوری</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Lhyfv;</dc:title>
  <dc:creator>kia</dc:creator>
  <cp:lastModifiedBy>Windows User</cp:lastModifiedBy>
  <cp:revision>24</cp:revision>
  <dcterms:created xsi:type="dcterms:W3CDTF">2015-01-07T08:25:23Z</dcterms:created>
  <dcterms:modified xsi:type="dcterms:W3CDTF">2020-04-07T09:47:51Z</dcterms:modified>
</cp:coreProperties>
</file>